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2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3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4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5.xml" ContentType="application/vnd.openxmlformats-officedocument.presentationml.notesSlid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6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notesSlides/notesSlide7.xml" ContentType="application/vnd.openxmlformats-officedocument.presentationml.notesSlide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notesSlides/notesSlide8.xml" ContentType="application/vnd.openxmlformats-officedocument.presentationml.notesSlide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9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19"/>
  </p:notesMasterIdLst>
  <p:handoutMasterIdLst>
    <p:handoutMasterId r:id="rId20"/>
  </p:handoutMasterIdLst>
  <p:sldIdLst>
    <p:sldId id="257" r:id="rId3"/>
    <p:sldId id="260" r:id="rId4"/>
    <p:sldId id="261" r:id="rId5"/>
    <p:sldId id="264" r:id="rId6"/>
    <p:sldId id="265" r:id="rId7"/>
    <p:sldId id="268" r:id="rId8"/>
    <p:sldId id="273" r:id="rId9"/>
    <p:sldId id="269" r:id="rId10"/>
    <p:sldId id="277" r:id="rId11"/>
    <p:sldId id="271" r:id="rId12"/>
    <p:sldId id="270" r:id="rId13"/>
    <p:sldId id="272" r:id="rId14"/>
    <p:sldId id="275" r:id="rId15"/>
    <p:sldId id="276" r:id="rId16"/>
    <p:sldId id="278" r:id="rId17"/>
    <p:sldId id="258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1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4" y="4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98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091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71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536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60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072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3" Type="http://schemas.openxmlformats.org/officeDocument/2006/relationships/tags" Target="../tags/tag9.xml"/><Relationship Id="rId21" Type="http://schemas.openxmlformats.org/officeDocument/2006/relationships/tags" Target="../tags/tag27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image" Target="../media/image1.jpeg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tags" Target="../tags/tag2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10" Type="http://schemas.openxmlformats.org/officeDocument/2006/relationships/image" Target="../media/image2.jpeg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0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8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3" Type="http://schemas.openxmlformats.org/officeDocument/2006/relationships/tags" Target="../tags/tag81.xml"/><Relationship Id="rId21" Type="http://schemas.openxmlformats.org/officeDocument/2006/relationships/tags" Target="../tags/tag99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image" Target="../media/image1.jpe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tags" Target="../tags/tag124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tags" Target="../tags/tag123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5" Type="http://schemas.openxmlformats.org/officeDocument/2006/relationships/tags" Target="../tags/tag116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21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2" Type="http://schemas.openxmlformats.org/officeDocument/2006/relationships/tags" Target="../tags/tag127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tags" Target="../tags/tag153.xml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12" Type="http://schemas.openxmlformats.org/officeDocument/2006/relationships/tags" Target="../tags/tag152.xml"/><Relationship Id="rId2" Type="http://schemas.openxmlformats.org/officeDocument/2006/relationships/tags" Target="../tags/tag142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tags" Target="../tags/tag151.xml"/><Relationship Id="rId5" Type="http://schemas.openxmlformats.org/officeDocument/2006/relationships/tags" Target="../tags/tag145.xml"/><Relationship Id="rId15" Type="http://schemas.openxmlformats.org/officeDocument/2006/relationships/tags" Target="../tags/tag155.xml"/><Relationship Id="rId10" Type="http://schemas.openxmlformats.org/officeDocument/2006/relationships/tags" Target="../tags/tag150.xml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tags" Target="../tags/tag154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2" Type="http://schemas.openxmlformats.org/officeDocument/2006/relationships/tags" Target="../tags/tag157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10" Type="http://schemas.openxmlformats.org/officeDocument/2006/relationships/tags" Target="../tags/tag165.xml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tags" Target="../tags/tag187.xml"/><Relationship Id="rId2" Type="http://schemas.openxmlformats.org/officeDocument/2006/relationships/tags" Target="../tags/tag172.xml"/><Relationship Id="rId16" Type="http://schemas.openxmlformats.org/officeDocument/2006/relationships/tags" Target="../tags/tag186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tags" Target="../tags/tag185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tags" Target="../tags/tag184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13" Type="http://schemas.openxmlformats.org/officeDocument/2006/relationships/tags" Target="../tags/tag200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tags" Target="../tags/tag199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tags" Target="../tags/tag198.xml"/><Relationship Id="rId5" Type="http://schemas.openxmlformats.org/officeDocument/2006/relationships/tags" Target="../tags/tag192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97.xml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tags" Target="../tags/tag20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>
            <p:custDataLst>
              <p:tags r:id="rId1"/>
            </p:custDataLst>
          </p:nvPr>
        </p:nvGrpSpPr>
        <p:grpSpPr>
          <a:xfrm rot="5400000">
            <a:off x="-1417044" y="5222378"/>
            <a:ext cx="3080744" cy="3080744"/>
            <a:chOff x="11274882" y="5925396"/>
            <a:chExt cx="1724838" cy="1724838"/>
          </a:xfrm>
        </p:grpSpPr>
        <p:sp>
          <p:nvSpPr>
            <p:cNvPr id="26" name="任意多边形: 形状 25"/>
            <p:cNvSpPr/>
            <p:nvPr>
              <p:custDataLst>
                <p:tags r:id="rId21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弧形 26"/>
            <p:cNvSpPr/>
            <p:nvPr>
              <p:custDataLst>
                <p:tags r:id="rId22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弧形 27"/>
            <p:cNvSpPr/>
            <p:nvPr>
              <p:custDataLst>
                <p:tags r:id="rId23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curve-design-futuristic-lines-91173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25"/>
          <a:srcRect t="-471"/>
          <a:stretch>
            <a:fillRect/>
          </a:stretch>
        </p:blipFill>
        <p:spPr>
          <a:xfrm>
            <a:off x="8306435" y="243205"/>
            <a:ext cx="3884930" cy="63582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2439670"/>
            <a:ext cx="591185" cy="1543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11715588" y="270004"/>
            <a:ext cx="476412" cy="462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PA-423-33554"/>
          <p:cNvGrpSpPr>
            <a:grpSpLocks noChangeAspect="1"/>
          </p:cNvGrpSpPr>
          <p:nvPr userDrawn="1">
            <p:custDataLst>
              <p:tags r:id="rId5"/>
            </p:custDataLst>
          </p:nvPr>
        </p:nvGrpSpPr>
        <p:grpSpPr bwMode="auto">
          <a:xfrm>
            <a:off x="11808651" y="333151"/>
            <a:ext cx="290285" cy="290286"/>
            <a:chOff x="2733" y="2013"/>
            <a:chExt cx="294" cy="294"/>
          </a:xfrm>
          <a:solidFill>
            <a:schemeClr val="bg1"/>
          </a:solidFill>
        </p:grpSpPr>
        <p:sp>
          <p:nvSpPr>
            <p:cNvPr id="11" name="PA-任意多边形 3229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819" y="2013"/>
              <a:ext cx="123" cy="120"/>
            </a:xfrm>
            <a:custGeom>
              <a:avLst/>
              <a:gdLst>
                <a:gd name="T0" fmla="*/ 160 w 321"/>
                <a:gd name="T1" fmla="*/ 314 h 314"/>
                <a:gd name="T2" fmla="*/ 0 w 321"/>
                <a:gd name="T3" fmla="*/ 157 h 314"/>
                <a:gd name="T4" fmla="*/ 160 w 321"/>
                <a:gd name="T5" fmla="*/ 0 h 314"/>
                <a:gd name="T6" fmla="*/ 321 w 321"/>
                <a:gd name="T7" fmla="*/ 157 h 314"/>
                <a:gd name="T8" fmla="*/ 160 w 321"/>
                <a:gd name="T9" fmla="*/ 314 h 314"/>
                <a:gd name="T10" fmla="*/ 160 w 321"/>
                <a:gd name="T11" fmla="*/ 32 h 314"/>
                <a:gd name="T12" fmla="*/ 32 w 321"/>
                <a:gd name="T13" fmla="*/ 157 h 314"/>
                <a:gd name="T14" fmla="*/ 160 w 321"/>
                <a:gd name="T15" fmla="*/ 282 h 314"/>
                <a:gd name="T16" fmla="*/ 289 w 321"/>
                <a:gd name="T17" fmla="*/ 157 h 314"/>
                <a:gd name="T18" fmla="*/ 160 w 321"/>
                <a:gd name="T19" fmla="*/ 3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314">
                  <a:moveTo>
                    <a:pt x="160" y="314"/>
                  </a:moveTo>
                  <a:cubicBezTo>
                    <a:pt x="72" y="314"/>
                    <a:pt x="0" y="243"/>
                    <a:pt x="0" y="157"/>
                  </a:cubicBezTo>
                  <a:cubicBezTo>
                    <a:pt x="0" y="71"/>
                    <a:pt x="72" y="0"/>
                    <a:pt x="160" y="0"/>
                  </a:cubicBezTo>
                  <a:cubicBezTo>
                    <a:pt x="249" y="0"/>
                    <a:pt x="321" y="71"/>
                    <a:pt x="321" y="157"/>
                  </a:cubicBezTo>
                  <a:cubicBezTo>
                    <a:pt x="321" y="243"/>
                    <a:pt x="249" y="314"/>
                    <a:pt x="160" y="314"/>
                  </a:cubicBezTo>
                  <a:close/>
                  <a:moveTo>
                    <a:pt x="160" y="32"/>
                  </a:moveTo>
                  <a:cubicBezTo>
                    <a:pt x="90" y="32"/>
                    <a:pt x="32" y="88"/>
                    <a:pt x="32" y="157"/>
                  </a:cubicBezTo>
                  <a:cubicBezTo>
                    <a:pt x="32" y="226"/>
                    <a:pt x="90" y="282"/>
                    <a:pt x="160" y="282"/>
                  </a:cubicBezTo>
                  <a:cubicBezTo>
                    <a:pt x="231" y="282"/>
                    <a:pt x="289" y="226"/>
                    <a:pt x="289" y="157"/>
                  </a:cubicBezTo>
                  <a:cubicBezTo>
                    <a:pt x="289" y="88"/>
                    <a:pt x="231" y="32"/>
                    <a:pt x="160" y="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PA-任意多边形 3230"/>
            <p:cNvSpPr/>
            <p:nvPr>
              <p:custDataLst>
                <p:tags r:id="rId18"/>
              </p:custDataLst>
            </p:nvPr>
          </p:nvSpPr>
          <p:spPr bwMode="auto">
            <a:xfrm>
              <a:off x="2874" y="2121"/>
              <a:ext cx="12" cy="155"/>
            </a:xfrm>
            <a:custGeom>
              <a:avLst/>
              <a:gdLst>
                <a:gd name="T0" fmla="*/ 16 w 32"/>
                <a:gd name="T1" fmla="*/ 404 h 404"/>
                <a:gd name="T2" fmla="*/ 0 w 32"/>
                <a:gd name="T3" fmla="*/ 388 h 404"/>
                <a:gd name="T4" fmla="*/ 0 w 32"/>
                <a:gd name="T5" fmla="*/ 16 h 404"/>
                <a:gd name="T6" fmla="*/ 16 w 32"/>
                <a:gd name="T7" fmla="*/ 0 h 404"/>
                <a:gd name="T8" fmla="*/ 32 w 32"/>
                <a:gd name="T9" fmla="*/ 16 h 404"/>
                <a:gd name="T10" fmla="*/ 32 w 32"/>
                <a:gd name="T11" fmla="*/ 388 h 404"/>
                <a:gd name="T12" fmla="*/ 16 w 32"/>
                <a:gd name="T13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4">
                  <a:moveTo>
                    <a:pt x="16" y="404"/>
                  </a:moveTo>
                  <a:cubicBezTo>
                    <a:pt x="8" y="404"/>
                    <a:pt x="0" y="397"/>
                    <a:pt x="0" y="388"/>
                  </a:cubicBezTo>
                  <a:lnTo>
                    <a:pt x="0" y="16"/>
                  </a:lnTo>
                  <a:cubicBezTo>
                    <a:pt x="0" y="7"/>
                    <a:pt x="8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388"/>
                  </a:lnTo>
                  <a:cubicBezTo>
                    <a:pt x="32" y="397"/>
                    <a:pt x="25" y="404"/>
                    <a:pt x="16" y="40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PA-任意多边形 3231"/>
            <p:cNvSpPr/>
            <p:nvPr>
              <p:custDataLst>
                <p:tags r:id="rId19"/>
              </p:custDataLst>
            </p:nvPr>
          </p:nvSpPr>
          <p:spPr bwMode="auto">
            <a:xfrm>
              <a:off x="2876" y="2042"/>
              <a:ext cx="34" cy="46"/>
            </a:xfrm>
            <a:custGeom>
              <a:avLst/>
              <a:gdLst>
                <a:gd name="T0" fmla="*/ 66 w 88"/>
                <a:gd name="T1" fmla="*/ 120 h 120"/>
                <a:gd name="T2" fmla="*/ 61 w 88"/>
                <a:gd name="T3" fmla="*/ 119 h 120"/>
                <a:gd name="T4" fmla="*/ 50 w 88"/>
                <a:gd name="T5" fmla="*/ 99 h 120"/>
                <a:gd name="T6" fmla="*/ 49 w 88"/>
                <a:gd name="T7" fmla="*/ 60 h 120"/>
                <a:gd name="T8" fmla="*/ 13 w 88"/>
                <a:gd name="T9" fmla="*/ 33 h 120"/>
                <a:gd name="T10" fmla="*/ 2 w 88"/>
                <a:gd name="T11" fmla="*/ 13 h 120"/>
                <a:gd name="T12" fmla="*/ 22 w 88"/>
                <a:gd name="T13" fmla="*/ 2 h 120"/>
                <a:gd name="T14" fmla="*/ 77 w 88"/>
                <a:gd name="T15" fmla="*/ 45 h 120"/>
                <a:gd name="T16" fmla="*/ 81 w 88"/>
                <a:gd name="T17" fmla="*/ 109 h 120"/>
                <a:gd name="T18" fmla="*/ 66 w 88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20">
                  <a:moveTo>
                    <a:pt x="66" y="120"/>
                  </a:moveTo>
                  <a:cubicBezTo>
                    <a:pt x="64" y="120"/>
                    <a:pt x="62" y="120"/>
                    <a:pt x="61" y="119"/>
                  </a:cubicBezTo>
                  <a:cubicBezTo>
                    <a:pt x="52" y="117"/>
                    <a:pt x="48" y="108"/>
                    <a:pt x="50" y="99"/>
                  </a:cubicBezTo>
                  <a:cubicBezTo>
                    <a:pt x="55" y="84"/>
                    <a:pt x="55" y="71"/>
                    <a:pt x="49" y="60"/>
                  </a:cubicBezTo>
                  <a:cubicBezTo>
                    <a:pt x="38" y="40"/>
                    <a:pt x="14" y="33"/>
                    <a:pt x="13" y="33"/>
                  </a:cubicBezTo>
                  <a:cubicBezTo>
                    <a:pt x="5" y="31"/>
                    <a:pt x="0" y="22"/>
                    <a:pt x="2" y="13"/>
                  </a:cubicBezTo>
                  <a:cubicBezTo>
                    <a:pt x="5" y="5"/>
                    <a:pt x="14" y="0"/>
                    <a:pt x="22" y="2"/>
                  </a:cubicBezTo>
                  <a:cubicBezTo>
                    <a:pt x="24" y="3"/>
                    <a:pt x="60" y="13"/>
                    <a:pt x="77" y="45"/>
                  </a:cubicBezTo>
                  <a:cubicBezTo>
                    <a:pt x="87" y="63"/>
                    <a:pt x="88" y="85"/>
                    <a:pt x="81" y="109"/>
                  </a:cubicBezTo>
                  <a:cubicBezTo>
                    <a:pt x="79" y="116"/>
                    <a:pt x="72" y="120"/>
                    <a:pt x="66" y="120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PA-任意多边形 3232"/>
            <p:cNvSpPr/>
            <p:nvPr>
              <p:custDataLst>
                <p:tags r:id="rId20"/>
              </p:custDataLst>
            </p:nvPr>
          </p:nvSpPr>
          <p:spPr bwMode="auto">
            <a:xfrm>
              <a:off x="2733" y="2195"/>
              <a:ext cx="294" cy="112"/>
            </a:xfrm>
            <a:custGeom>
              <a:avLst/>
              <a:gdLst>
                <a:gd name="T0" fmla="*/ 384 w 769"/>
                <a:gd name="T1" fmla="*/ 292 h 292"/>
                <a:gd name="T2" fmla="*/ 0 w 769"/>
                <a:gd name="T3" fmla="*/ 145 h 292"/>
                <a:gd name="T4" fmla="*/ 298 w 769"/>
                <a:gd name="T5" fmla="*/ 0 h 292"/>
                <a:gd name="T6" fmla="*/ 301 w 769"/>
                <a:gd name="T7" fmla="*/ 32 h 292"/>
                <a:gd name="T8" fmla="*/ 32 w 769"/>
                <a:gd name="T9" fmla="*/ 145 h 292"/>
                <a:gd name="T10" fmla="*/ 384 w 769"/>
                <a:gd name="T11" fmla="*/ 260 h 292"/>
                <a:gd name="T12" fmla="*/ 737 w 769"/>
                <a:gd name="T13" fmla="*/ 145 h 292"/>
                <a:gd name="T14" fmla="*/ 475 w 769"/>
                <a:gd name="T15" fmla="*/ 33 h 292"/>
                <a:gd name="T16" fmla="*/ 478 w 769"/>
                <a:gd name="T17" fmla="*/ 1 h 292"/>
                <a:gd name="T18" fmla="*/ 769 w 769"/>
                <a:gd name="T19" fmla="*/ 145 h 292"/>
                <a:gd name="T20" fmla="*/ 384 w 769"/>
                <a:gd name="T21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9" h="292">
                  <a:moveTo>
                    <a:pt x="384" y="292"/>
                  </a:moveTo>
                  <a:cubicBezTo>
                    <a:pt x="198" y="292"/>
                    <a:pt x="0" y="241"/>
                    <a:pt x="0" y="145"/>
                  </a:cubicBezTo>
                  <a:cubicBezTo>
                    <a:pt x="0" y="62"/>
                    <a:pt x="150" y="13"/>
                    <a:pt x="298" y="0"/>
                  </a:cubicBezTo>
                  <a:lnTo>
                    <a:pt x="301" y="32"/>
                  </a:lnTo>
                  <a:cubicBezTo>
                    <a:pt x="127" y="47"/>
                    <a:pt x="32" y="101"/>
                    <a:pt x="32" y="145"/>
                  </a:cubicBezTo>
                  <a:cubicBezTo>
                    <a:pt x="32" y="199"/>
                    <a:pt x="177" y="260"/>
                    <a:pt x="384" y="260"/>
                  </a:cubicBezTo>
                  <a:cubicBezTo>
                    <a:pt x="592" y="260"/>
                    <a:pt x="737" y="199"/>
                    <a:pt x="737" y="145"/>
                  </a:cubicBezTo>
                  <a:cubicBezTo>
                    <a:pt x="737" y="102"/>
                    <a:pt x="645" y="48"/>
                    <a:pt x="475" y="33"/>
                  </a:cubicBezTo>
                  <a:lnTo>
                    <a:pt x="478" y="1"/>
                  </a:lnTo>
                  <a:cubicBezTo>
                    <a:pt x="623" y="14"/>
                    <a:pt x="769" y="64"/>
                    <a:pt x="769" y="145"/>
                  </a:cubicBezTo>
                  <a:cubicBezTo>
                    <a:pt x="769" y="241"/>
                    <a:pt x="571" y="292"/>
                    <a:pt x="384" y="2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753745" y="2311400"/>
            <a:ext cx="7094785" cy="110211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753745" y="3492223"/>
            <a:ext cx="7094785" cy="580595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741680" y="4425950"/>
            <a:ext cx="1987550" cy="525463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3082855" y="4424899"/>
            <a:ext cx="1985963" cy="525463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grpSp>
        <p:nvGrpSpPr>
          <p:cNvPr id="20" name="组合 19"/>
          <p:cNvGrpSpPr/>
          <p:nvPr userDrawn="1">
            <p:custDataLst>
              <p:tags r:id="rId13"/>
            </p:custDataLst>
          </p:nvPr>
        </p:nvGrpSpPr>
        <p:grpSpPr>
          <a:xfrm rot="10800000">
            <a:off x="-807808" y="-791662"/>
            <a:ext cx="1724838" cy="1724838"/>
            <a:chOff x="11274882" y="5925396"/>
            <a:chExt cx="1724838" cy="1724838"/>
          </a:xfrm>
        </p:grpSpPr>
        <p:sp>
          <p:nvSpPr>
            <p:cNvPr id="21" name="任意多边形: 形状 20"/>
            <p:cNvSpPr/>
            <p:nvPr>
              <p:custDataLst>
                <p:tags r:id="rId14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弧形 21"/>
            <p:cNvSpPr/>
            <p:nvPr>
              <p:custDataLst>
                <p:tags r:id="rId15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/>
            <p:nvPr>
              <p:custDataLst>
                <p:tags r:id="rId16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624840"/>
            <a:ext cx="2922905" cy="5607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3" name="图片 12" descr="curve-design-futuristic-lines-91173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 t="-471"/>
          <a:stretch>
            <a:fillRect/>
          </a:stretch>
        </p:blipFill>
        <p:spPr>
          <a:xfrm>
            <a:off x="453390" y="972185"/>
            <a:ext cx="3011805" cy="4929505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>
            <p:custDataLst>
              <p:tags r:id="rId3"/>
            </p:custDataLst>
          </p:nvPr>
        </p:nvSpPr>
        <p:spPr>
          <a:xfrm>
            <a:off x="11370436" y="1852121"/>
            <a:ext cx="821564" cy="3153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405641" y="3090478"/>
            <a:ext cx="6422505" cy="1032401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54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4405636" y="4215267"/>
            <a:ext cx="6422505" cy="923330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  <a:t>2022/6/8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1"/>
            </p:custDataLst>
          </p:nvPr>
        </p:nvGrpSpPr>
        <p:grpSpPr>
          <a:xfrm rot="5400000">
            <a:off x="-1417044" y="5222378"/>
            <a:ext cx="3080744" cy="3080744"/>
            <a:chOff x="11274882" y="5925396"/>
            <a:chExt cx="1724838" cy="1724838"/>
          </a:xfrm>
        </p:grpSpPr>
        <p:sp>
          <p:nvSpPr>
            <p:cNvPr id="27" name="任意多边形: 形状 26"/>
            <p:cNvSpPr/>
            <p:nvPr>
              <p:custDataLst>
                <p:tags r:id="rId19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弧形 27"/>
            <p:cNvSpPr/>
            <p:nvPr>
              <p:custDataLst>
                <p:tags r:id="rId20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/>
            <p:cNvSpPr/>
            <p:nvPr>
              <p:custDataLst>
                <p:tags r:id="rId21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 userDrawn="1">
            <p:custDataLst>
              <p:tags r:id="rId2"/>
            </p:custDataLst>
          </p:nvPr>
        </p:nvGrpSpPr>
        <p:grpSpPr>
          <a:xfrm rot="10800000">
            <a:off x="-807808" y="-791662"/>
            <a:ext cx="1724838" cy="1724838"/>
            <a:chOff x="11274882" y="5925396"/>
            <a:chExt cx="1724838" cy="1724838"/>
          </a:xfrm>
        </p:grpSpPr>
        <p:sp>
          <p:nvSpPr>
            <p:cNvPr id="31" name="任意多边形: 形状 30"/>
            <p:cNvSpPr/>
            <p:nvPr>
              <p:custDataLst>
                <p:tags r:id="rId16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弧形 31"/>
            <p:cNvSpPr/>
            <p:nvPr>
              <p:custDataLst>
                <p:tags r:id="rId17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>
              <p:custDataLst>
                <p:tags r:id="rId18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curve-design-futuristic-lines-91173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3"/>
          <a:srcRect t="-471"/>
          <a:stretch>
            <a:fillRect/>
          </a:stretch>
        </p:blipFill>
        <p:spPr>
          <a:xfrm>
            <a:off x="8306435" y="243205"/>
            <a:ext cx="3884930" cy="6358255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0" y="2439670"/>
            <a:ext cx="591185" cy="1543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11715588" y="270004"/>
            <a:ext cx="476412" cy="462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9" name="PA-423-33554"/>
          <p:cNvGrpSpPr>
            <a:grpSpLocks noChangeAspect="1"/>
          </p:cNvGrpSpPr>
          <p:nvPr userDrawn="1">
            <p:custDataLst>
              <p:tags r:id="rId6"/>
            </p:custDataLst>
          </p:nvPr>
        </p:nvGrpSpPr>
        <p:grpSpPr bwMode="auto">
          <a:xfrm>
            <a:off x="11808651" y="333151"/>
            <a:ext cx="290285" cy="290286"/>
            <a:chOff x="2733" y="2013"/>
            <a:chExt cx="294" cy="294"/>
          </a:xfrm>
          <a:solidFill>
            <a:schemeClr val="bg1"/>
          </a:solidFill>
        </p:grpSpPr>
        <p:sp>
          <p:nvSpPr>
            <p:cNvPr id="10" name="PA-任意多边形 3229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2819" y="2013"/>
              <a:ext cx="123" cy="120"/>
            </a:xfrm>
            <a:custGeom>
              <a:avLst/>
              <a:gdLst>
                <a:gd name="T0" fmla="*/ 160 w 321"/>
                <a:gd name="T1" fmla="*/ 314 h 314"/>
                <a:gd name="T2" fmla="*/ 0 w 321"/>
                <a:gd name="T3" fmla="*/ 157 h 314"/>
                <a:gd name="T4" fmla="*/ 160 w 321"/>
                <a:gd name="T5" fmla="*/ 0 h 314"/>
                <a:gd name="T6" fmla="*/ 321 w 321"/>
                <a:gd name="T7" fmla="*/ 157 h 314"/>
                <a:gd name="T8" fmla="*/ 160 w 321"/>
                <a:gd name="T9" fmla="*/ 314 h 314"/>
                <a:gd name="T10" fmla="*/ 160 w 321"/>
                <a:gd name="T11" fmla="*/ 32 h 314"/>
                <a:gd name="T12" fmla="*/ 32 w 321"/>
                <a:gd name="T13" fmla="*/ 157 h 314"/>
                <a:gd name="T14" fmla="*/ 160 w 321"/>
                <a:gd name="T15" fmla="*/ 282 h 314"/>
                <a:gd name="T16" fmla="*/ 289 w 321"/>
                <a:gd name="T17" fmla="*/ 157 h 314"/>
                <a:gd name="T18" fmla="*/ 160 w 321"/>
                <a:gd name="T19" fmla="*/ 3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314">
                  <a:moveTo>
                    <a:pt x="160" y="314"/>
                  </a:moveTo>
                  <a:cubicBezTo>
                    <a:pt x="72" y="314"/>
                    <a:pt x="0" y="243"/>
                    <a:pt x="0" y="157"/>
                  </a:cubicBezTo>
                  <a:cubicBezTo>
                    <a:pt x="0" y="71"/>
                    <a:pt x="72" y="0"/>
                    <a:pt x="160" y="0"/>
                  </a:cubicBezTo>
                  <a:cubicBezTo>
                    <a:pt x="249" y="0"/>
                    <a:pt x="321" y="71"/>
                    <a:pt x="321" y="157"/>
                  </a:cubicBezTo>
                  <a:cubicBezTo>
                    <a:pt x="321" y="243"/>
                    <a:pt x="249" y="314"/>
                    <a:pt x="160" y="314"/>
                  </a:cubicBezTo>
                  <a:close/>
                  <a:moveTo>
                    <a:pt x="160" y="32"/>
                  </a:moveTo>
                  <a:cubicBezTo>
                    <a:pt x="90" y="32"/>
                    <a:pt x="32" y="88"/>
                    <a:pt x="32" y="157"/>
                  </a:cubicBezTo>
                  <a:cubicBezTo>
                    <a:pt x="32" y="226"/>
                    <a:pt x="90" y="282"/>
                    <a:pt x="160" y="282"/>
                  </a:cubicBezTo>
                  <a:cubicBezTo>
                    <a:pt x="231" y="282"/>
                    <a:pt x="289" y="226"/>
                    <a:pt x="289" y="157"/>
                  </a:cubicBezTo>
                  <a:cubicBezTo>
                    <a:pt x="289" y="88"/>
                    <a:pt x="231" y="32"/>
                    <a:pt x="160" y="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PA-任意多边形 3230"/>
            <p:cNvSpPr/>
            <p:nvPr>
              <p:custDataLst>
                <p:tags r:id="rId13"/>
              </p:custDataLst>
            </p:nvPr>
          </p:nvSpPr>
          <p:spPr bwMode="auto">
            <a:xfrm>
              <a:off x="2874" y="2121"/>
              <a:ext cx="12" cy="155"/>
            </a:xfrm>
            <a:custGeom>
              <a:avLst/>
              <a:gdLst>
                <a:gd name="T0" fmla="*/ 16 w 32"/>
                <a:gd name="T1" fmla="*/ 404 h 404"/>
                <a:gd name="T2" fmla="*/ 0 w 32"/>
                <a:gd name="T3" fmla="*/ 388 h 404"/>
                <a:gd name="T4" fmla="*/ 0 w 32"/>
                <a:gd name="T5" fmla="*/ 16 h 404"/>
                <a:gd name="T6" fmla="*/ 16 w 32"/>
                <a:gd name="T7" fmla="*/ 0 h 404"/>
                <a:gd name="T8" fmla="*/ 32 w 32"/>
                <a:gd name="T9" fmla="*/ 16 h 404"/>
                <a:gd name="T10" fmla="*/ 32 w 32"/>
                <a:gd name="T11" fmla="*/ 388 h 404"/>
                <a:gd name="T12" fmla="*/ 16 w 32"/>
                <a:gd name="T13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4">
                  <a:moveTo>
                    <a:pt x="16" y="404"/>
                  </a:moveTo>
                  <a:cubicBezTo>
                    <a:pt x="8" y="404"/>
                    <a:pt x="0" y="397"/>
                    <a:pt x="0" y="388"/>
                  </a:cubicBezTo>
                  <a:lnTo>
                    <a:pt x="0" y="16"/>
                  </a:lnTo>
                  <a:cubicBezTo>
                    <a:pt x="0" y="7"/>
                    <a:pt x="8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388"/>
                  </a:lnTo>
                  <a:cubicBezTo>
                    <a:pt x="32" y="397"/>
                    <a:pt x="25" y="404"/>
                    <a:pt x="16" y="40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PA-任意多边形 3231"/>
            <p:cNvSpPr/>
            <p:nvPr>
              <p:custDataLst>
                <p:tags r:id="rId14"/>
              </p:custDataLst>
            </p:nvPr>
          </p:nvSpPr>
          <p:spPr bwMode="auto">
            <a:xfrm>
              <a:off x="2876" y="2042"/>
              <a:ext cx="34" cy="46"/>
            </a:xfrm>
            <a:custGeom>
              <a:avLst/>
              <a:gdLst>
                <a:gd name="T0" fmla="*/ 66 w 88"/>
                <a:gd name="T1" fmla="*/ 120 h 120"/>
                <a:gd name="T2" fmla="*/ 61 w 88"/>
                <a:gd name="T3" fmla="*/ 119 h 120"/>
                <a:gd name="T4" fmla="*/ 50 w 88"/>
                <a:gd name="T5" fmla="*/ 99 h 120"/>
                <a:gd name="T6" fmla="*/ 49 w 88"/>
                <a:gd name="T7" fmla="*/ 60 h 120"/>
                <a:gd name="T8" fmla="*/ 13 w 88"/>
                <a:gd name="T9" fmla="*/ 33 h 120"/>
                <a:gd name="T10" fmla="*/ 2 w 88"/>
                <a:gd name="T11" fmla="*/ 13 h 120"/>
                <a:gd name="T12" fmla="*/ 22 w 88"/>
                <a:gd name="T13" fmla="*/ 2 h 120"/>
                <a:gd name="T14" fmla="*/ 77 w 88"/>
                <a:gd name="T15" fmla="*/ 45 h 120"/>
                <a:gd name="T16" fmla="*/ 81 w 88"/>
                <a:gd name="T17" fmla="*/ 109 h 120"/>
                <a:gd name="T18" fmla="*/ 66 w 88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20">
                  <a:moveTo>
                    <a:pt x="66" y="120"/>
                  </a:moveTo>
                  <a:cubicBezTo>
                    <a:pt x="64" y="120"/>
                    <a:pt x="62" y="120"/>
                    <a:pt x="61" y="119"/>
                  </a:cubicBezTo>
                  <a:cubicBezTo>
                    <a:pt x="52" y="117"/>
                    <a:pt x="48" y="108"/>
                    <a:pt x="50" y="99"/>
                  </a:cubicBezTo>
                  <a:cubicBezTo>
                    <a:pt x="55" y="84"/>
                    <a:pt x="55" y="71"/>
                    <a:pt x="49" y="60"/>
                  </a:cubicBezTo>
                  <a:cubicBezTo>
                    <a:pt x="38" y="40"/>
                    <a:pt x="14" y="33"/>
                    <a:pt x="13" y="33"/>
                  </a:cubicBezTo>
                  <a:cubicBezTo>
                    <a:pt x="5" y="31"/>
                    <a:pt x="0" y="22"/>
                    <a:pt x="2" y="13"/>
                  </a:cubicBezTo>
                  <a:cubicBezTo>
                    <a:pt x="5" y="5"/>
                    <a:pt x="14" y="0"/>
                    <a:pt x="22" y="2"/>
                  </a:cubicBezTo>
                  <a:cubicBezTo>
                    <a:pt x="24" y="3"/>
                    <a:pt x="60" y="13"/>
                    <a:pt x="77" y="45"/>
                  </a:cubicBezTo>
                  <a:cubicBezTo>
                    <a:pt x="87" y="63"/>
                    <a:pt x="88" y="85"/>
                    <a:pt x="81" y="109"/>
                  </a:cubicBezTo>
                  <a:cubicBezTo>
                    <a:pt x="79" y="116"/>
                    <a:pt x="72" y="120"/>
                    <a:pt x="66" y="120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PA-任意多边形 3232"/>
            <p:cNvSpPr/>
            <p:nvPr>
              <p:custDataLst>
                <p:tags r:id="rId15"/>
              </p:custDataLst>
            </p:nvPr>
          </p:nvSpPr>
          <p:spPr bwMode="auto">
            <a:xfrm>
              <a:off x="2733" y="2195"/>
              <a:ext cx="294" cy="112"/>
            </a:xfrm>
            <a:custGeom>
              <a:avLst/>
              <a:gdLst>
                <a:gd name="T0" fmla="*/ 384 w 769"/>
                <a:gd name="T1" fmla="*/ 292 h 292"/>
                <a:gd name="T2" fmla="*/ 0 w 769"/>
                <a:gd name="T3" fmla="*/ 145 h 292"/>
                <a:gd name="T4" fmla="*/ 298 w 769"/>
                <a:gd name="T5" fmla="*/ 0 h 292"/>
                <a:gd name="T6" fmla="*/ 301 w 769"/>
                <a:gd name="T7" fmla="*/ 32 h 292"/>
                <a:gd name="T8" fmla="*/ 32 w 769"/>
                <a:gd name="T9" fmla="*/ 145 h 292"/>
                <a:gd name="T10" fmla="*/ 384 w 769"/>
                <a:gd name="T11" fmla="*/ 260 h 292"/>
                <a:gd name="T12" fmla="*/ 737 w 769"/>
                <a:gd name="T13" fmla="*/ 145 h 292"/>
                <a:gd name="T14" fmla="*/ 475 w 769"/>
                <a:gd name="T15" fmla="*/ 33 h 292"/>
                <a:gd name="T16" fmla="*/ 478 w 769"/>
                <a:gd name="T17" fmla="*/ 1 h 292"/>
                <a:gd name="T18" fmla="*/ 769 w 769"/>
                <a:gd name="T19" fmla="*/ 145 h 292"/>
                <a:gd name="T20" fmla="*/ 384 w 769"/>
                <a:gd name="T21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9" h="292">
                  <a:moveTo>
                    <a:pt x="384" y="292"/>
                  </a:moveTo>
                  <a:cubicBezTo>
                    <a:pt x="198" y="292"/>
                    <a:pt x="0" y="241"/>
                    <a:pt x="0" y="145"/>
                  </a:cubicBezTo>
                  <a:cubicBezTo>
                    <a:pt x="0" y="62"/>
                    <a:pt x="150" y="13"/>
                    <a:pt x="298" y="0"/>
                  </a:cubicBezTo>
                  <a:lnTo>
                    <a:pt x="301" y="32"/>
                  </a:lnTo>
                  <a:cubicBezTo>
                    <a:pt x="127" y="47"/>
                    <a:pt x="32" y="101"/>
                    <a:pt x="32" y="145"/>
                  </a:cubicBezTo>
                  <a:cubicBezTo>
                    <a:pt x="32" y="199"/>
                    <a:pt x="177" y="260"/>
                    <a:pt x="384" y="260"/>
                  </a:cubicBezTo>
                  <a:cubicBezTo>
                    <a:pt x="592" y="260"/>
                    <a:pt x="737" y="199"/>
                    <a:pt x="737" y="145"/>
                  </a:cubicBezTo>
                  <a:cubicBezTo>
                    <a:pt x="737" y="102"/>
                    <a:pt x="645" y="48"/>
                    <a:pt x="475" y="33"/>
                  </a:cubicBezTo>
                  <a:lnTo>
                    <a:pt x="478" y="1"/>
                  </a:lnTo>
                  <a:cubicBezTo>
                    <a:pt x="623" y="14"/>
                    <a:pt x="769" y="64"/>
                    <a:pt x="769" y="145"/>
                  </a:cubicBezTo>
                  <a:cubicBezTo>
                    <a:pt x="769" y="241"/>
                    <a:pt x="571" y="292"/>
                    <a:pt x="384" y="2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016635" y="2439671"/>
            <a:ext cx="6864350" cy="98932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0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1016000" y="3562350"/>
            <a:ext cx="4451350" cy="420688"/>
          </a:xfrm>
        </p:spPr>
        <p:txBody>
          <a:bodyPr>
            <a:normAutofit/>
          </a:bodyPr>
          <a:lstStyle>
            <a:lvl1pPr marL="0" indent="0" algn="l">
              <a:buNone/>
              <a:defRPr sz="1800" spc="1200" baseline="0"/>
            </a:lvl1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 rot="16200000">
            <a:off x="11259731" y="-808444"/>
            <a:ext cx="1724838" cy="1724838"/>
            <a:chOff x="11274882" y="5925396"/>
            <a:chExt cx="1724838" cy="1724838"/>
          </a:xfrm>
        </p:grpSpPr>
        <p:sp>
          <p:nvSpPr>
            <p:cNvPr id="9" name="任意多边形: 形状 8"/>
            <p:cNvSpPr/>
            <p:nvPr>
              <p:custDataLst>
                <p:tags r:id="rId10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弧形 9"/>
            <p:cNvSpPr/>
            <p:nvPr>
              <p:custDataLst>
                <p:tags r:id="rId11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10"/>
            <p:cNvSpPr/>
            <p:nvPr>
              <p:custDataLst>
                <p:tags r:id="rId12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rot="5400000">
            <a:off x="-793361" y="5939858"/>
            <a:ext cx="1724838" cy="1724838"/>
            <a:chOff x="11274882" y="5925396"/>
            <a:chExt cx="1724838" cy="1724838"/>
          </a:xfrm>
        </p:grpSpPr>
        <p:sp>
          <p:nvSpPr>
            <p:cNvPr id="13" name="任意多边形: 形状 12"/>
            <p:cNvSpPr/>
            <p:nvPr>
              <p:custDataLst>
                <p:tags r:id="rId7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弧形 13"/>
            <p:cNvSpPr/>
            <p:nvPr>
              <p:custDataLst>
                <p:tags r:id="rId8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/>
            <p:cNvSpPr/>
            <p:nvPr>
              <p:custDataLst>
                <p:tags r:id="rId9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8" name="组合 7"/>
          <p:cNvGrpSpPr/>
          <p:nvPr userDrawn="1">
            <p:custDataLst>
              <p:tags r:id="rId7"/>
            </p:custDataLst>
          </p:nvPr>
        </p:nvGrpSpPr>
        <p:grpSpPr>
          <a:xfrm rot="16200000">
            <a:off x="11259731" y="-808444"/>
            <a:ext cx="1724838" cy="1724838"/>
            <a:chOff x="11274882" y="5925396"/>
            <a:chExt cx="1724838" cy="1724838"/>
          </a:xfrm>
        </p:grpSpPr>
        <p:sp>
          <p:nvSpPr>
            <p:cNvPr id="9" name="任意多边形: 形状 8"/>
            <p:cNvSpPr/>
            <p:nvPr>
              <p:custDataLst>
                <p:tags r:id="rId12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弧形 10"/>
            <p:cNvSpPr/>
            <p:nvPr>
              <p:custDataLst>
                <p:tags r:id="rId13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>
              <p:custDataLst>
                <p:tags r:id="rId14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>
            <p:custDataLst>
              <p:tags r:id="rId8"/>
            </p:custDataLst>
          </p:nvPr>
        </p:nvGrpSpPr>
        <p:grpSpPr>
          <a:xfrm rot="5400000">
            <a:off x="-793361" y="5939858"/>
            <a:ext cx="1724838" cy="1724838"/>
            <a:chOff x="11274882" y="5925396"/>
            <a:chExt cx="1724838" cy="1724838"/>
          </a:xfrm>
        </p:grpSpPr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0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/>
            <p:cNvSpPr/>
            <p:nvPr>
              <p:custDataLst>
                <p:tags r:id="rId11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 rot="10800000" flipH="1">
            <a:off x="11275831" y="-794563"/>
            <a:ext cx="1724838" cy="1724838"/>
            <a:chOff x="11274882" y="5925396"/>
            <a:chExt cx="1724838" cy="1724838"/>
          </a:xfrm>
        </p:grpSpPr>
        <p:sp>
          <p:nvSpPr>
            <p:cNvPr id="12" name="任意多边形: 形状 11"/>
            <p:cNvSpPr/>
            <p:nvPr>
              <p:custDataLst>
                <p:tags r:id="rId13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弧形 12"/>
            <p:cNvSpPr/>
            <p:nvPr>
              <p:custDataLst>
                <p:tags r:id="rId14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/>
            <p:cNvSpPr/>
            <p:nvPr>
              <p:custDataLst>
                <p:tags r:id="rId15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5400000">
            <a:off x="-794344" y="5938320"/>
            <a:ext cx="1724838" cy="1724838"/>
            <a:chOff x="11274882" y="5925396"/>
            <a:chExt cx="1724838" cy="1724838"/>
          </a:xfrm>
        </p:grpSpPr>
        <p:sp>
          <p:nvSpPr>
            <p:cNvPr id="16" name="任意多边形: 形状 17"/>
            <p:cNvSpPr/>
            <p:nvPr>
              <p:custDataLst>
                <p:tags r:id="rId10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弧形 16"/>
            <p:cNvSpPr/>
            <p:nvPr>
              <p:custDataLst>
                <p:tags r:id="rId11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弧形 17"/>
            <p:cNvSpPr/>
            <p:nvPr>
              <p:custDataLst>
                <p:tags r:id="rId12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0" name="组合 9"/>
          <p:cNvGrpSpPr/>
          <p:nvPr userDrawn="1">
            <p:custDataLst>
              <p:tags r:id="rId8"/>
            </p:custDataLst>
          </p:nvPr>
        </p:nvGrpSpPr>
        <p:grpSpPr>
          <a:xfrm rot="10800000">
            <a:off x="-805268" y="-790974"/>
            <a:ext cx="1724838" cy="1724838"/>
            <a:chOff x="11274882" y="5925396"/>
            <a:chExt cx="1724838" cy="1724838"/>
          </a:xfrm>
        </p:grpSpPr>
        <p:sp>
          <p:nvSpPr>
            <p:cNvPr id="12" name="任意多边形: 形状 17"/>
            <p:cNvSpPr/>
            <p:nvPr>
              <p:custDataLst>
                <p:tags r:id="rId13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弧形 12"/>
            <p:cNvSpPr/>
            <p:nvPr>
              <p:custDataLst>
                <p:tags r:id="rId14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/>
            <p:cNvSpPr/>
            <p:nvPr>
              <p:custDataLst>
                <p:tags r:id="rId15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>
            <p:custDataLst>
              <p:tags r:id="rId9"/>
            </p:custDataLst>
          </p:nvPr>
        </p:nvGrpSpPr>
        <p:grpSpPr>
          <a:xfrm rot="10800000" flipH="1">
            <a:off x="11274024" y="-790974"/>
            <a:ext cx="1724838" cy="1724838"/>
            <a:chOff x="11274882" y="5925396"/>
            <a:chExt cx="1724838" cy="1724838"/>
          </a:xfrm>
        </p:grpSpPr>
        <p:sp>
          <p:nvSpPr>
            <p:cNvPr id="16" name="任意多边形: 形状 17"/>
            <p:cNvSpPr/>
            <p:nvPr>
              <p:custDataLst>
                <p:tags r:id="rId10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弧形 16"/>
            <p:cNvSpPr/>
            <p:nvPr>
              <p:custDataLst>
                <p:tags r:id="rId11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弧形 17"/>
            <p:cNvSpPr/>
            <p:nvPr>
              <p:custDataLst>
                <p:tags r:id="rId12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 rot="5400000">
            <a:off x="-790982" y="5942241"/>
            <a:ext cx="1724838" cy="1724838"/>
            <a:chOff x="11274882" y="5925396"/>
            <a:chExt cx="1724838" cy="1724838"/>
          </a:xfrm>
        </p:grpSpPr>
        <p:sp>
          <p:nvSpPr>
            <p:cNvPr id="12" name="任意多边形: 形状 17"/>
            <p:cNvSpPr/>
            <p:nvPr>
              <p:custDataLst>
                <p:tags r:id="rId13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弧形 12"/>
            <p:cNvSpPr/>
            <p:nvPr>
              <p:custDataLst>
                <p:tags r:id="rId14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/>
            <p:cNvSpPr/>
            <p:nvPr>
              <p:custDataLst>
                <p:tags r:id="rId15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 flipH="1">
            <a:off x="11274024" y="-790974"/>
            <a:ext cx="1724838" cy="1724838"/>
            <a:chOff x="11274882" y="5925396"/>
            <a:chExt cx="1724838" cy="1724838"/>
          </a:xfrm>
        </p:grpSpPr>
        <p:sp>
          <p:nvSpPr>
            <p:cNvPr id="16" name="任意多边形: 形状 17"/>
            <p:cNvSpPr/>
            <p:nvPr>
              <p:custDataLst>
                <p:tags r:id="rId10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弧形 16"/>
            <p:cNvSpPr/>
            <p:nvPr>
              <p:custDataLst>
                <p:tags r:id="rId11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弧形 17"/>
            <p:cNvSpPr/>
            <p:nvPr>
              <p:custDataLst>
                <p:tags r:id="rId12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476250"/>
            <a:ext cx="10976400" cy="75855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 rot="5400000">
            <a:off x="-790982" y="5942241"/>
            <a:ext cx="1724838" cy="1724838"/>
            <a:chOff x="11274882" y="5925396"/>
            <a:chExt cx="1724838" cy="1724838"/>
          </a:xfrm>
        </p:grpSpPr>
        <p:sp>
          <p:nvSpPr>
            <p:cNvPr id="15" name="任意多边形: 形状 17"/>
            <p:cNvSpPr/>
            <p:nvPr>
              <p:custDataLst>
                <p:tags r:id="rId15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弧形 15"/>
            <p:cNvSpPr/>
            <p:nvPr>
              <p:custDataLst>
                <p:tags r:id="rId16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弧形 16"/>
            <p:cNvSpPr/>
            <p:nvPr>
              <p:custDataLst>
                <p:tags r:id="rId17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 rot="16200000" flipH="1">
            <a:off x="11259735" y="5939115"/>
            <a:ext cx="1724838" cy="1724838"/>
            <a:chOff x="11274882" y="5925396"/>
            <a:chExt cx="1724838" cy="1724838"/>
          </a:xfrm>
        </p:grpSpPr>
        <p:sp>
          <p:nvSpPr>
            <p:cNvPr id="19" name="任意多边形: 形状 17"/>
            <p:cNvSpPr/>
            <p:nvPr>
              <p:custDataLst>
                <p:tags r:id="rId12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弧形 19"/>
            <p:cNvSpPr/>
            <p:nvPr>
              <p:custDataLst>
                <p:tags r:id="rId13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/>
            <p:cNvSpPr/>
            <p:nvPr>
              <p:custDataLst>
                <p:tags r:id="rId14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148699"/>
            <a:ext cx="11037600" cy="67016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8" name="组合 7"/>
          <p:cNvGrpSpPr/>
          <p:nvPr userDrawn="1">
            <p:custDataLst>
              <p:tags r:id="rId7"/>
            </p:custDataLst>
          </p:nvPr>
        </p:nvGrpSpPr>
        <p:grpSpPr>
          <a:xfrm rot="5400000">
            <a:off x="-790982" y="5942241"/>
            <a:ext cx="1724838" cy="1724838"/>
            <a:chOff x="11274882" y="5925396"/>
            <a:chExt cx="1724838" cy="1724838"/>
          </a:xfrm>
        </p:grpSpPr>
        <p:sp>
          <p:nvSpPr>
            <p:cNvPr id="9" name="任意多边形: 形状 17"/>
            <p:cNvSpPr/>
            <p:nvPr>
              <p:custDataLst>
                <p:tags r:id="rId12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弧形 10"/>
            <p:cNvSpPr/>
            <p:nvPr>
              <p:custDataLst>
                <p:tags r:id="rId13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>
              <p:custDataLst>
                <p:tags r:id="rId14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1274024" y="-790974"/>
            <a:ext cx="1724838" cy="1724838"/>
            <a:chOff x="11274882" y="5925396"/>
            <a:chExt cx="1724838" cy="1724838"/>
          </a:xfrm>
        </p:grpSpPr>
        <p:sp>
          <p:nvSpPr>
            <p:cNvPr id="14" name="任意多边形: 形状 17"/>
            <p:cNvSpPr/>
            <p:nvPr>
              <p:custDataLst>
                <p:tags r:id="rId9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0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/>
            <p:cNvSpPr/>
            <p:nvPr>
              <p:custDataLst>
                <p:tags r:id="rId11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20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tags" Target="../tags/tag310.xml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tags" Target="../tags/tag309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299.xml"/><Relationship Id="rId16" Type="http://schemas.openxmlformats.org/officeDocument/2006/relationships/slideLayout" Target="../slideLayouts/slideLayout17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5" Type="http://schemas.openxmlformats.org/officeDocument/2006/relationships/tags" Target="../tags/tag302.xml"/><Relationship Id="rId15" Type="http://schemas.openxmlformats.org/officeDocument/2006/relationships/tags" Target="../tags/tag312.xml"/><Relationship Id="rId10" Type="http://schemas.openxmlformats.org/officeDocument/2006/relationships/tags" Target="../tags/tag307.xml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tags" Target="../tags/tag3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4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23.xml"/><Relationship Id="rId13" Type="http://schemas.openxmlformats.org/officeDocument/2006/relationships/tags" Target="../tags/tag328.xml"/><Relationship Id="rId3" Type="http://schemas.openxmlformats.org/officeDocument/2006/relationships/tags" Target="../tags/tag318.xml"/><Relationship Id="rId7" Type="http://schemas.openxmlformats.org/officeDocument/2006/relationships/tags" Target="../tags/tag322.xml"/><Relationship Id="rId12" Type="http://schemas.openxmlformats.org/officeDocument/2006/relationships/tags" Target="../tags/tag327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317.xml"/><Relationship Id="rId16" Type="http://schemas.openxmlformats.org/officeDocument/2006/relationships/slideLayout" Target="../slideLayouts/slideLayout17.xml"/><Relationship Id="rId1" Type="http://schemas.openxmlformats.org/officeDocument/2006/relationships/tags" Target="../tags/tag316.xml"/><Relationship Id="rId6" Type="http://schemas.openxmlformats.org/officeDocument/2006/relationships/tags" Target="../tags/tag321.xml"/><Relationship Id="rId11" Type="http://schemas.openxmlformats.org/officeDocument/2006/relationships/tags" Target="../tags/tag326.xml"/><Relationship Id="rId5" Type="http://schemas.openxmlformats.org/officeDocument/2006/relationships/tags" Target="../tags/tag320.xml"/><Relationship Id="rId15" Type="http://schemas.openxmlformats.org/officeDocument/2006/relationships/tags" Target="../tags/tag330.xml"/><Relationship Id="rId10" Type="http://schemas.openxmlformats.org/officeDocument/2006/relationships/tags" Target="../tags/tag325.xml"/><Relationship Id="rId4" Type="http://schemas.openxmlformats.org/officeDocument/2006/relationships/tags" Target="../tags/tag319.xml"/><Relationship Id="rId9" Type="http://schemas.openxmlformats.org/officeDocument/2006/relationships/tags" Target="../tags/tag324.xml"/><Relationship Id="rId14" Type="http://schemas.openxmlformats.org/officeDocument/2006/relationships/tags" Target="../tags/tag3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38.xml"/><Relationship Id="rId13" Type="http://schemas.openxmlformats.org/officeDocument/2006/relationships/tags" Target="../tags/tag343.xml"/><Relationship Id="rId3" Type="http://schemas.openxmlformats.org/officeDocument/2006/relationships/tags" Target="../tags/tag333.xml"/><Relationship Id="rId7" Type="http://schemas.openxmlformats.org/officeDocument/2006/relationships/tags" Target="../tags/tag337.xml"/><Relationship Id="rId12" Type="http://schemas.openxmlformats.org/officeDocument/2006/relationships/tags" Target="../tags/tag342.xml"/><Relationship Id="rId17" Type="http://schemas.openxmlformats.org/officeDocument/2006/relationships/notesSlide" Target="../notesSlides/notesSlide8.xml"/><Relationship Id="rId2" Type="http://schemas.openxmlformats.org/officeDocument/2006/relationships/tags" Target="../tags/tag332.xml"/><Relationship Id="rId16" Type="http://schemas.openxmlformats.org/officeDocument/2006/relationships/slideLayout" Target="../slideLayouts/slideLayout17.xml"/><Relationship Id="rId1" Type="http://schemas.openxmlformats.org/officeDocument/2006/relationships/tags" Target="../tags/tag331.xml"/><Relationship Id="rId6" Type="http://schemas.openxmlformats.org/officeDocument/2006/relationships/tags" Target="../tags/tag336.xml"/><Relationship Id="rId11" Type="http://schemas.openxmlformats.org/officeDocument/2006/relationships/tags" Target="../tags/tag341.xml"/><Relationship Id="rId5" Type="http://schemas.openxmlformats.org/officeDocument/2006/relationships/tags" Target="../tags/tag335.xml"/><Relationship Id="rId15" Type="http://schemas.openxmlformats.org/officeDocument/2006/relationships/tags" Target="../tags/tag345.xml"/><Relationship Id="rId10" Type="http://schemas.openxmlformats.org/officeDocument/2006/relationships/tags" Target="../tags/tag340.xml"/><Relationship Id="rId4" Type="http://schemas.openxmlformats.org/officeDocument/2006/relationships/tags" Target="../tags/tag334.xml"/><Relationship Id="rId9" Type="http://schemas.openxmlformats.org/officeDocument/2006/relationships/tags" Target="../tags/tag339.xml"/><Relationship Id="rId14" Type="http://schemas.openxmlformats.org/officeDocument/2006/relationships/tags" Target="../tags/tag34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tags" Target="../tags/tag358.xml"/><Relationship Id="rId3" Type="http://schemas.openxmlformats.org/officeDocument/2006/relationships/tags" Target="../tags/tag348.xml"/><Relationship Id="rId7" Type="http://schemas.openxmlformats.org/officeDocument/2006/relationships/tags" Target="../tags/tag352.xml"/><Relationship Id="rId12" Type="http://schemas.openxmlformats.org/officeDocument/2006/relationships/tags" Target="../tags/tag357.xml"/><Relationship Id="rId17" Type="http://schemas.openxmlformats.org/officeDocument/2006/relationships/notesSlide" Target="../notesSlides/notesSlide9.xml"/><Relationship Id="rId2" Type="http://schemas.openxmlformats.org/officeDocument/2006/relationships/tags" Target="../tags/tag347.xml"/><Relationship Id="rId16" Type="http://schemas.openxmlformats.org/officeDocument/2006/relationships/slideLayout" Target="../slideLayouts/slideLayout17.xml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tags" Target="../tags/tag356.xml"/><Relationship Id="rId5" Type="http://schemas.openxmlformats.org/officeDocument/2006/relationships/tags" Target="../tags/tag350.xml"/><Relationship Id="rId15" Type="http://schemas.openxmlformats.org/officeDocument/2006/relationships/tags" Target="../tags/tag360.xml"/><Relationship Id="rId10" Type="http://schemas.openxmlformats.org/officeDocument/2006/relationships/tags" Target="../tags/tag355.xml"/><Relationship Id="rId4" Type="http://schemas.openxmlformats.org/officeDocument/2006/relationships/tags" Target="../tags/tag349.xml"/><Relationship Id="rId9" Type="http://schemas.openxmlformats.org/officeDocument/2006/relationships/tags" Target="../tags/tag354.xml"/><Relationship Id="rId14" Type="http://schemas.openxmlformats.org/officeDocument/2006/relationships/tags" Target="../tags/tag3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362.xml"/><Relationship Id="rId1" Type="http://schemas.openxmlformats.org/officeDocument/2006/relationships/tags" Target="../tags/tag36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13" Type="http://schemas.openxmlformats.org/officeDocument/2006/relationships/tags" Target="../tags/tag218.xml"/><Relationship Id="rId18" Type="http://schemas.openxmlformats.org/officeDocument/2006/relationships/tags" Target="../tags/tag223.xml"/><Relationship Id="rId3" Type="http://schemas.openxmlformats.org/officeDocument/2006/relationships/tags" Target="../tags/tag208.xml"/><Relationship Id="rId21" Type="http://schemas.openxmlformats.org/officeDocument/2006/relationships/tags" Target="../tags/tag226.xml"/><Relationship Id="rId7" Type="http://schemas.openxmlformats.org/officeDocument/2006/relationships/tags" Target="../tags/tag212.xml"/><Relationship Id="rId12" Type="http://schemas.openxmlformats.org/officeDocument/2006/relationships/tags" Target="../tags/tag217.xml"/><Relationship Id="rId17" Type="http://schemas.openxmlformats.org/officeDocument/2006/relationships/tags" Target="../tags/tag222.xml"/><Relationship Id="rId2" Type="http://schemas.openxmlformats.org/officeDocument/2006/relationships/tags" Target="../tags/tag207.xml"/><Relationship Id="rId16" Type="http://schemas.openxmlformats.org/officeDocument/2006/relationships/tags" Target="../tags/tag221.xml"/><Relationship Id="rId20" Type="http://schemas.openxmlformats.org/officeDocument/2006/relationships/tags" Target="../tags/tag225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tags" Target="../tags/tag216.xml"/><Relationship Id="rId24" Type="http://schemas.openxmlformats.org/officeDocument/2006/relationships/notesSlide" Target="../notesSlides/notesSlide1.xml"/><Relationship Id="rId5" Type="http://schemas.openxmlformats.org/officeDocument/2006/relationships/tags" Target="../tags/tag210.xml"/><Relationship Id="rId15" Type="http://schemas.openxmlformats.org/officeDocument/2006/relationships/tags" Target="../tags/tag220.xml"/><Relationship Id="rId23" Type="http://schemas.openxmlformats.org/officeDocument/2006/relationships/slideLayout" Target="../slideLayouts/slideLayout17.xml"/><Relationship Id="rId10" Type="http://schemas.openxmlformats.org/officeDocument/2006/relationships/tags" Target="../tags/tag215.xml"/><Relationship Id="rId19" Type="http://schemas.openxmlformats.org/officeDocument/2006/relationships/tags" Target="../tags/tag224.xml"/><Relationship Id="rId4" Type="http://schemas.openxmlformats.org/officeDocument/2006/relationships/tags" Target="../tags/tag209.xml"/><Relationship Id="rId9" Type="http://schemas.openxmlformats.org/officeDocument/2006/relationships/tags" Target="../tags/tag214.xml"/><Relationship Id="rId14" Type="http://schemas.openxmlformats.org/officeDocument/2006/relationships/tags" Target="../tags/tag219.xml"/><Relationship Id="rId22" Type="http://schemas.openxmlformats.org/officeDocument/2006/relationships/tags" Target="../tags/tag2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tags" Target="../tags/tag243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2" Type="http://schemas.openxmlformats.org/officeDocument/2006/relationships/tags" Target="../tags/tag232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5" Type="http://schemas.openxmlformats.org/officeDocument/2006/relationships/tags" Target="../tags/tag235.xml"/><Relationship Id="rId15" Type="http://schemas.openxmlformats.org/officeDocument/2006/relationships/slideLayout" Target="../slideLayouts/slideLayout17.xml"/><Relationship Id="rId10" Type="http://schemas.openxmlformats.org/officeDocument/2006/relationships/tags" Target="../tags/tag240.xml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55.xml"/><Relationship Id="rId13" Type="http://schemas.openxmlformats.org/officeDocument/2006/relationships/tags" Target="../tags/tag260.xml"/><Relationship Id="rId18" Type="http://schemas.openxmlformats.org/officeDocument/2006/relationships/image" Target="../media/image3.png"/><Relationship Id="rId3" Type="http://schemas.openxmlformats.org/officeDocument/2006/relationships/tags" Target="../tags/tag250.xml"/><Relationship Id="rId7" Type="http://schemas.openxmlformats.org/officeDocument/2006/relationships/tags" Target="../tags/tag254.xml"/><Relationship Id="rId12" Type="http://schemas.openxmlformats.org/officeDocument/2006/relationships/tags" Target="../tags/tag259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249.xml"/><Relationship Id="rId16" Type="http://schemas.openxmlformats.org/officeDocument/2006/relationships/slideLayout" Target="../slideLayouts/slideLayout17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tags" Target="../tags/tag258.xml"/><Relationship Id="rId5" Type="http://schemas.openxmlformats.org/officeDocument/2006/relationships/tags" Target="../tags/tag252.xml"/><Relationship Id="rId15" Type="http://schemas.openxmlformats.org/officeDocument/2006/relationships/tags" Target="../tags/tag262.xml"/><Relationship Id="rId10" Type="http://schemas.openxmlformats.org/officeDocument/2006/relationships/tags" Target="../tags/tag257.xml"/><Relationship Id="rId19" Type="http://schemas.openxmlformats.org/officeDocument/2006/relationships/image" Target="../media/image4.png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tags" Target="../tags/tag2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70.xml"/><Relationship Id="rId13" Type="http://schemas.openxmlformats.org/officeDocument/2006/relationships/tags" Target="../tags/tag275.xml"/><Relationship Id="rId3" Type="http://schemas.openxmlformats.org/officeDocument/2006/relationships/tags" Target="../tags/tag265.xml"/><Relationship Id="rId7" Type="http://schemas.openxmlformats.org/officeDocument/2006/relationships/tags" Target="../tags/tag269.xml"/><Relationship Id="rId12" Type="http://schemas.openxmlformats.org/officeDocument/2006/relationships/tags" Target="../tags/tag274.xml"/><Relationship Id="rId17" Type="http://schemas.openxmlformats.org/officeDocument/2006/relationships/notesSlide" Target="../notesSlides/notesSlide4.xml"/><Relationship Id="rId2" Type="http://schemas.openxmlformats.org/officeDocument/2006/relationships/tags" Target="../tags/tag264.xml"/><Relationship Id="rId16" Type="http://schemas.openxmlformats.org/officeDocument/2006/relationships/slideLayout" Target="../slideLayouts/slideLayout17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5" Type="http://schemas.openxmlformats.org/officeDocument/2006/relationships/tags" Target="../tags/tag267.xml"/><Relationship Id="rId15" Type="http://schemas.openxmlformats.org/officeDocument/2006/relationships/tags" Target="../tags/tag277.xml"/><Relationship Id="rId10" Type="http://schemas.openxmlformats.org/officeDocument/2006/relationships/tags" Target="../tags/tag272.xml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tags" Target="../tags/tag27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13" Type="http://schemas.openxmlformats.org/officeDocument/2006/relationships/tags" Target="../tags/tag291.xml"/><Relationship Id="rId18" Type="http://schemas.openxmlformats.org/officeDocument/2006/relationships/notesSlide" Target="../notesSlides/notesSlide5.xml"/><Relationship Id="rId3" Type="http://schemas.openxmlformats.org/officeDocument/2006/relationships/tags" Target="../tags/tag283.xml"/><Relationship Id="rId7" Type="http://schemas.openxmlformats.org/officeDocument/2006/relationships/video" Target="../media/media1.mp4"/><Relationship Id="rId12" Type="http://schemas.openxmlformats.org/officeDocument/2006/relationships/tags" Target="../tags/tag290.xml"/><Relationship Id="rId17" Type="http://schemas.openxmlformats.org/officeDocument/2006/relationships/slideLayout" Target="../slideLayouts/slideLayout17.xml"/><Relationship Id="rId2" Type="http://schemas.openxmlformats.org/officeDocument/2006/relationships/tags" Target="../tags/tag282.xml"/><Relationship Id="rId16" Type="http://schemas.openxmlformats.org/officeDocument/2006/relationships/tags" Target="../tags/tag294.xml"/><Relationship Id="rId1" Type="http://schemas.openxmlformats.org/officeDocument/2006/relationships/tags" Target="../tags/tag281.xml"/><Relationship Id="rId6" Type="http://schemas.microsoft.com/office/2007/relationships/media" Target="../media/media1.mp4"/><Relationship Id="rId11" Type="http://schemas.openxmlformats.org/officeDocument/2006/relationships/tags" Target="../tags/tag289.xml"/><Relationship Id="rId5" Type="http://schemas.openxmlformats.org/officeDocument/2006/relationships/tags" Target="../tags/tag285.xml"/><Relationship Id="rId15" Type="http://schemas.openxmlformats.org/officeDocument/2006/relationships/tags" Target="../tags/tag293.xml"/><Relationship Id="rId10" Type="http://schemas.openxmlformats.org/officeDocument/2006/relationships/tags" Target="../tags/tag288.xml"/><Relationship Id="rId19" Type="http://schemas.openxmlformats.org/officeDocument/2006/relationships/image" Target="../media/image5.png"/><Relationship Id="rId4" Type="http://schemas.openxmlformats.org/officeDocument/2006/relationships/tags" Target="../tags/tag284.xml"/><Relationship Id="rId9" Type="http://schemas.openxmlformats.org/officeDocument/2006/relationships/tags" Target="../tags/tag287.xml"/><Relationship Id="rId14" Type="http://schemas.openxmlformats.org/officeDocument/2006/relationships/tags" Target="../tags/tag2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节奏蜂鸣器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 赵英竹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202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-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-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</a:rPr>
              <a:t>8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开发过程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4448500" y="2167148"/>
            <a:ext cx="2529149" cy="923330"/>
          </a:xfrm>
          <a:prstGeom prst="rect">
            <a:avLst/>
          </a:prstGeom>
          <a:noFill/>
        </p:spPr>
        <p:txBody>
          <a:bodyPr vert="horz" wrap="square" rtlCol="0" anchor="b" anchorCtr="0">
            <a:normAutofit/>
          </a:bodyPr>
          <a:lstStyle>
            <a:defPPr>
              <a:defRPr lang="zh-CN"/>
            </a:defPPr>
            <a:lvl1pPr algn="ctr">
              <a:defRPr sz="5400" b="1">
                <a:solidFill>
                  <a:srgbClr val="C2B09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pPr algn="l"/>
            <a:r>
              <a:rPr lang="en-US" altLang="zh-CN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32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rot="16200000">
            <a:off x="11259731" y="-808444"/>
            <a:ext cx="1724838" cy="1724838"/>
            <a:chOff x="11274882" y="5925396"/>
            <a:chExt cx="1724838" cy="1724838"/>
          </a:xfrm>
        </p:grpSpPr>
        <p:sp>
          <p:nvSpPr>
            <p:cNvPr id="6" name="任意多边形: 形状 8"/>
            <p:cNvSpPr/>
            <p:nvPr>
              <p:custDataLst>
                <p:tags r:id="rId13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>
              <p:custDataLst>
                <p:tags r:id="rId14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弧形 10"/>
            <p:cNvSpPr/>
            <p:nvPr>
              <p:custDataLst>
                <p:tags r:id="rId15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5400000">
            <a:off x="-793361" y="5939858"/>
            <a:ext cx="1724838" cy="1724838"/>
            <a:chOff x="11274882" y="5925396"/>
            <a:chExt cx="1724838" cy="1724838"/>
          </a:xfrm>
        </p:grpSpPr>
        <p:sp>
          <p:nvSpPr>
            <p:cNvPr id="2" name="任意多边形: 形状 12"/>
            <p:cNvSpPr/>
            <p:nvPr>
              <p:custDataLst>
                <p:tags r:id="rId10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弧形 2"/>
            <p:cNvSpPr/>
            <p:nvPr>
              <p:custDataLst>
                <p:tags r:id="rId11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2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45055" y="2885440"/>
            <a:ext cx="7660005" cy="1086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</a:pPr>
            <a:endParaRPr kumimoji="0" lang="zh-CN" altLang="en-US" sz="2400" i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344406" y="2362701"/>
            <a:ext cx="8197341" cy="2131961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marL="457200" marR="0" indent="-45720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蜂鸣器的调试。蜂鸣器播放需要延迟，否则只能播放七个音。</a:t>
            </a:r>
            <a:endParaRPr lang="en-US" altLang="zh-CN" sz="2000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marR="0" indent="-45720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串口收发问题，原本希望从</a:t>
            </a: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p5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端向蜂鸣器发送音符，但数据发送出现混乱，在硬件控制程序也加入了乐谱，由</a:t>
            </a: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p5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发送要演奏或者要舍弃某个音。</a:t>
            </a:r>
            <a:endParaRPr lang="en-US" altLang="zh-CN" sz="2000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marR="0" indent="-45720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P5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发送数据会导致页面卡顿。</a:t>
            </a:r>
            <a:endParaRPr lang="en-US" altLang="zh-CN" sz="2000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9" name="图形 2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5348098" cy="6858000"/>
            <a:chOff x="0" y="0"/>
            <a:chExt cx="5348098" cy="6858000"/>
          </a:xfrm>
        </p:grpSpPr>
        <p:sp>
          <p:nvSpPr>
            <p:cNvPr id="10" name="任意多边形: 形状 9"/>
            <p:cNvSpPr/>
            <p:nvPr>
              <p:custDataLst>
                <p:tags r:id="rId7"/>
              </p:custDataLst>
            </p:nvPr>
          </p:nvSpPr>
          <p:spPr>
            <a:xfrm>
              <a:off x="291829" y="926242"/>
              <a:ext cx="2683565" cy="5925413"/>
            </a:xfrm>
            <a:custGeom>
              <a:avLst/>
              <a:gdLst>
                <a:gd name="connsiteX0" fmla="*/ 2683565 w 2683565"/>
                <a:gd name="connsiteY0" fmla="*/ 5925414 h 5925413"/>
                <a:gd name="connsiteX1" fmla="*/ 1459149 w 2683565"/>
                <a:gd name="connsiteY1" fmla="*/ 0 h 5925413"/>
                <a:gd name="connsiteX2" fmla="*/ 0 w 2683565"/>
                <a:gd name="connsiteY2" fmla="*/ 3971423 h 5925413"/>
                <a:gd name="connsiteX3" fmla="*/ 253765 w 2683565"/>
                <a:gd name="connsiteY3" fmla="*/ 5925414 h 5925413"/>
                <a:gd name="connsiteX4" fmla="*/ 2683565 w 2683565"/>
                <a:gd name="connsiteY4" fmla="*/ 5925414 h 592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565" h="5925413">
                  <a:moveTo>
                    <a:pt x="2683565" y="5925414"/>
                  </a:moveTo>
                  <a:cubicBezTo>
                    <a:pt x="2683565" y="5925414"/>
                    <a:pt x="570971" y="3692281"/>
                    <a:pt x="1459149" y="0"/>
                  </a:cubicBezTo>
                  <a:cubicBezTo>
                    <a:pt x="336239" y="754951"/>
                    <a:pt x="0" y="3971423"/>
                    <a:pt x="0" y="3971423"/>
                  </a:cubicBezTo>
                  <a:lnTo>
                    <a:pt x="253765" y="5925414"/>
                  </a:lnTo>
                  <a:lnTo>
                    <a:pt x="2683565" y="5925414"/>
                  </a:lnTo>
                  <a:close/>
                </a:path>
              </a:pathLst>
            </a:custGeom>
            <a:solidFill>
              <a:schemeClr val="dk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8"/>
              </p:custDataLst>
            </p:nvPr>
          </p:nvSpPr>
          <p:spPr>
            <a:xfrm>
              <a:off x="0" y="1148286"/>
              <a:ext cx="2055496" cy="5709713"/>
            </a:xfrm>
            <a:custGeom>
              <a:avLst/>
              <a:gdLst>
                <a:gd name="connsiteX0" fmla="*/ 0 w 2055496"/>
                <a:gd name="connsiteY0" fmla="*/ 5703369 h 5709713"/>
                <a:gd name="connsiteX1" fmla="*/ 1287858 w 2055496"/>
                <a:gd name="connsiteY1" fmla="*/ 5709713 h 5709713"/>
                <a:gd name="connsiteX2" fmla="*/ 2055497 w 2055496"/>
                <a:gd name="connsiteY2" fmla="*/ 0 h 5709713"/>
                <a:gd name="connsiteX3" fmla="*/ 0 w 2055496"/>
                <a:gd name="connsiteY3" fmla="*/ 881834 h 5709713"/>
                <a:gd name="connsiteX4" fmla="*/ 0 w 2055496"/>
                <a:gd name="connsiteY4" fmla="*/ 5703369 h 570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496" h="5709713">
                  <a:moveTo>
                    <a:pt x="0" y="5703369"/>
                  </a:moveTo>
                  <a:lnTo>
                    <a:pt x="1287858" y="5709713"/>
                  </a:lnTo>
                  <a:cubicBezTo>
                    <a:pt x="1287858" y="5709713"/>
                    <a:pt x="82474" y="2442489"/>
                    <a:pt x="2055497" y="0"/>
                  </a:cubicBezTo>
                  <a:cubicBezTo>
                    <a:pt x="1230760" y="247421"/>
                    <a:pt x="0" y="881834"/>
                    <a:pt x="0" y="881834"/>
                  </a:cubicBezTo>
                  <a:lnTo>
                    <a:pt x="0" y="5703369"/>
                  </a:lnTo>
                  <a:close/>
                </a:path>
              </a:pathLst>
            </a:custGeom>
            <a:solidFill>
              <a:schemeClr val="accent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5348098" cy="4320349"/>
            </a:xfrm>
            <a:custGeom>
              <a:avLst/>
              <a:gdLst>
                <a:gd name="connsiteX0" fmla="*/ 0 w 5348098"/>
                <a:gd name="connsiteY0" fmla="*/ 0 h 4320349"/>
                <a:gd name="connsiteX1" fmla="*/ 5348098 w 5348098"/>
                <a:gd name="connsiteY1" fmla="*/ 0 h 4320349"/>
                <a:gd name="connsiteX2" fmla="*/ 0 w 5348098"/>
                <a:gd name="connsiteY2" fmla="*/ 4320350 h 4320349"/>
                <a:gd name="connsiteX3" fmla="*/ 0 w 5348098"/>
                <a:gd name="connsiteY3" fmla="*/ 0 h 432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8098" h="4320349">
                  <a:moveTo>
                    <a:pt x="0" y="0"/>
                  </a:moveTo>
                  <a:lnTo>
                    <a:pt x="5348098" y="0"/>
                  </a:lnTo>
                  <a:cubicBezTo>
                    <a:pt x="5348098" y="0"/>
                    <a:pt x="1376675" y="145915"/>
                    <a:pt x="0" y="4320350"/>
                  </a:cubicBezTo>
                  <a:cubicBezTo>
                    <a:pt x="0" y="31086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6114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4448500" y="2167148"/>
            <a:ext cx="2529149" cy="923330"/>
          </a:xfrm>
          <a:prstGeom prst="rect">
            <a:avLst/>
          </a:prstGeom>
          <a:noFill/>
        </p:spPr>
        <p:txBody>
          <a:bodyPr vert="horz" wrap="square" rtlCol="0" anchor="b" anchorCtr="0">
            <a:normAutofit/>
          </a:bodyPr>
          <a:lstStyle>
            <a:defPPr>
              <a:defRPr lang="zh-CN"/>
            </a:defPPr>
            <a:lvl1pPr algn="ctr">
              <a:defRPr sz="5400" b="1">
                <a:solidFill>
                  <a:srgbClr val="C2B09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pPr algn="l"/>
            <a:r>
              <a:rPr lang="en-US" altLang="zh-CN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05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945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rot="16200000">
            <a:off x="11259731" y="-808444"/>
            <a:ext cx="1724838" cy="1724838"/>
            <a:chOff x="11274882" y="5925396"/>
            <a:chExt cx="1724838" cy="1724838"/>
          </a:xfrm>
        </p:grpSpPr>
        <p:sp>
          <p:nvSpPr>
            <p:cNvPr id="6" name="任意多边形: 形状 8"/>
            <p:cNvSpPr/>
            <p:nvPr>
              <p:custDataLst>
                <p:tags r:id="rId13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>
              <p:custDataLst>
                <p:tags r:id="rId14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弧形 10"/>
            <p:cNvSpPr/>
            <p:nvPr>
              <p:custDataLst>
                <p:tags r:id="rId15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5400000">
            <a:off x="-793361" y="5939858"/>
            <a:ext cx="1724838" cy="1724838"/>
            <a:chOff x="11274882" y="5925396"/>
            <a:chExt cx="1724838" cy="1724838"/>
          </a:xfrm>
        </p:grpSpPr>
        <p:sp>
          <p:nvSpPr>
            <p:cNvPr id="2" name="任意多边形: 形状 12"/>
            <p:cNvSpPr/>
            <p:nvPr>
              <p:custDataLst>
                <p:tags r:id="rId10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弧形 2"/>
            <p:cNvSpPr/>
            <p:nvPr>
              <p:custDataLst>
                <p:tags r:id="rId11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2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65997" y="2092787"/>
            <a:ext cx="7660005" cy="19888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/>
            <a:r>
              <a:rPr lang="en-US" altLang="zh-CN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1. </a:t>
            </a: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p5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界面基本功能的设计</a:t>
            </a:r>
            <a:endParaRPr lang="en-US" altLang="zh-CN" sz="20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 p5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向串口发送信息</a:t>
            </a:r>
            <a:endParaRPr lang="en-US" altLang="zh-CN" sz="20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蜂鸣器按顺序演奏音乐</a:t>
            </a:r>
            <a:endParaRPr lang="en-US" altLang="zh-CN" sz="20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红灯显示是否遗漏</a:t>
            </a: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344831" y="1119555"/>
            <a:ext cx="7660229" cy="646331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555" b="1" i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完成部分</a:t>
            </a:r>
          </a:p>
        </p:txBody>
      </p:sp>
      <p:grpSp>
        <p:nvGrpSpPr>
          <p:cNvPr id="9" name="图形 2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5348098" cy="6858000"/>
            <a:chOff x="0" y="0"/>
            <a:chExt cx="5348098" cy="6858000"/>
          </a:xfrm>
        </p:grpSpPr>
        <p:sp>
          <p:nvSpPr>
            <p:cNvPr id="10" name="任意多边形: 形状 9"/>
            <p:cNvSpPr/>
            <p:nvPr>
              <p:custDataLst>
                <p:tags r:id="rId7"/>
              </p:custDataLst>
            </p:nvPr>
          </p:nvSpPr>
          <p:spPr>
            <a:xfrm>
              <a:off x="291829" y="926242"/>
              <a:ext cx="2683565" cy="5925413"/>
            </a:xfrm>
            <a:custGeom>
              <a:avLst/>
              <a:gdLst>
                <a:gd name="connsiteX0" fmla="*/ 2683565 w 2683565"/>
                <a:gd name="connsiteY0" fmla="*/ 5925414 h 5925413"/>
                <a:gd name="connsiteX1" fmla="*/ 1459149 w 2683565"/>
                <a:gd name="connsiteY1" fmla="*/ 0 h 5925413"/>
                <a:gd name="connsiteX2" fmla="*/ 0 w 2683565"/>
                <a:gd name="connsiteY2" fmla="*/ 3971423 h 5925413"/>
                <a:gd name="connsiteX3" fmla="*/ 253765 w 2683565"/>
                <a:gd name="connsiteY3" fmla="*/ 5925414 h 5925413"/>
                <a:gd name="connsiteX4" fmla="*/ 2683565 w 2683565"/>
                <a:gd name="connsiteY4" fmla="*/ 5925414 h 592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565" h="5925413">
                  <a:moveTo>
                    <a:pt x="2683565" y="5925414"/>
                  </a:moveTo>
                  <a:cubicBezTo>
                    <a:pt x="2683565" y="5925414"/>
                    <a:pt x="570971" y="3692281"/>
                    <a:pt x="1459149" y="0"/>
                  </a:cubicBezTo>
                  <a:cubicBezTo>
                    <a:pt x="336239" y="754951"/>
                    <a:pt x="0" y="3971423"/>
                    <a:pt x="0" y="3971423"/>
                  </a:cubicBezTo>
                  <a:lnTo>
                    <a:pt x="253765" y="5925414"/>
                  </a:lnTo>
                  <a:lnTo>
                    <a:pt x="2683565" y="5925414"/>
                  </a:lnTo>
                  <a:close/>
                </a:path>
              </a:pathLst>
            </a:custGeom>
            <a:solidFill>
              <a:schemeClr val="dk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8"/>
              </p:custDataLst>
            </p:nvPr>
          </p:nvSpPr>
          <p:spPr>
            <a:xfrm>
              <a:off x="0" y="1148286"/>
              <a:ext cx="2055496" cy="5709713"/>
            </a:xfrm>
            <a:custGeom>
              <a:avLst/>
              <a:gdLst>
                <a:gd name="connsiteX0" fmla="*/ 0 w 2055496"/>
                <a:gd name="connsiteY0" fmla="*/ 5703369 h 5709713"/>
                <a:gd name="connsiteX1" fmla="*/ 1287858 w 2055496"/>
                <a:gd name="connsiteY1" fmla="*/ 5709713 h 5709713"/>
                <a:gd name="connsiteX2" fmla="*/ 2055497 w 2055496"/>
                <a:gd name="connsiteY2" fmla="*/ 0 h 5709713"/>
                <a:gd name="connsiteX3" fmla="*/ 0 w 2055496"/>
                <a:gd name="connsiteY3" fmla="*/ 881834 h 5709713"/>
                <a:gd name="connsiteX4" fmla="*/ 0 w 2055496"/>
                <a:gd name="connsiteY4" fmla="*/ 5703369 h 570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496" h="5709713">
                  <a:moveTo>
                    <a:pt x="0" y="5703369"/>
                  </a:moveTo>
                  <a:lnTo>
                    <a:pt x="1287858" y="5709713"/>
                  </a:lnTo>
                  <a:cubicBezTo>
                    <a:pt x="1287858" y="5709713"/>
                    <a:pt x="82474" y="2442489"/>
                    <a:pt x="2055497" y="0"/>
                  </a:cubicBezTo>
                  <a:cubicBezTo>
                    <a:pt x="1230760" y="247421"/>
                    <a:pt x="0" y="881834"/>
                    <a:pt x="0" y="881834"/>
                  </a:cubicBezTo>
                  <a:lnTo>
                    <a:pt x="0" y="5703369"/>
                  </a:lnTo>
                  <a:close/>
                </a:path>
              </a:pathLst>
            </a:custGeom>
            <a:solidFill>
              <a:schemeClr val="accent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5348098" cy="4320349"/>
            </a:xfrm>
            <a:custGeom>
              <a:avLst/>
              <a:gdLst>
                <a:gd name="connsiteX0" fmla="*/ 0 w 5348098"/>
                <a:gd name="connsiteY0" fmla="*/ 0 h 4320349"/>
                <a:gd name="connsiteX1" fmla="*/ 5348098 w 5348098"/>
                <a:gd name="connsiteY1" fmla="*/ 0 h 4320349"/>
                <a:gd name="connsiteX2" fmla="*/ 0 w 5348098"/>
                <a:gd name="connsiteY2" fmla="*/ 4320350 h 4320349"/>
                <a:gd name="connsiteX3" fmla="*/ 0 w 5348098"/>
                <a:gd name="connsiteY3" fmla="*/ 0 h 432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8098" h="4320349">
                  <a:moveTo>
                    <a:pt x="0" y="0"/>
                  </a:moveTo>
                  <a:lnTo>
                    <a:pt x="5348098" y="0"/>
                  </a:lnTo>
                  <a:cubicBezTo>
                    <a:pt x="5348098" y="0"/>
                    <a:pt x="1376675" y="145915"/>
                    <a:pt x="0" y="4320350"/>
                  </a:cubicBezTo>
                  <a:cubicBezTo>
                    <a:pt x="0" y="31086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85877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rot="16200000">
            <a:off x="11259731" y="-808444"/>
            <a:ext cx="1724838" cy="1724838"/>
            <a:chOff x="11274882" y="5925396"/>
            <a:chExt cx="1724838" cy="1724838"/>
          </a:xfrm>
        </p:grpSpPr>
        <p:sp>
          <p:nvSpPr>
            <p:cNvPr id="6" name="任意多边形: 形状 8"/>
            <p:cNvSpPr/>
            <p:nvPr>
              <p:custDataLst>
                <p:tags r:id="rId13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>
              <p:custDataLst>
                <p:tags r:id="rId14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弧形 10"/>
            <p:cNvSpPr/>
            <p:nvPr>
              <p:custDataLst>
                <p:tags r:id="rId15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5400000">
            <a:off x="-793361" y="5939858"/>
            <a:ext cx="1724838" cy="1724838"/>
            <a:chOff x="11274882" y="5925396"/>
            <a:chExt cx="1724838" cy="1724838"/>
          </a:xfrm>
        </p:grpSpPr>
        <p:sp>
          <p:nvSpPr>
            <p:cNvPr id="2" name="任意多边形: 形状 12"/>
            <p:cNvSpPr/>
            <p:nvPr>
              <p:custDataLst>
                <p:tags r:id="rId10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弧形 2"/>
            <p:cNvSpPr/>
            <p:nvPr>
              <p:custDataLst>
                <p:tags r:id="rId11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2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45055" y="2692128"/>
            <a:ext cx="7660005" cy="21985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 algn="just">
              <a:buAutoNum type="arabicPeriod"/>
            </a:pP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P5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界面不够美观</a:t>
            </a:r>
            <a:endParaRPr lang="en-US" altLang="zh-CN" sz="20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buAutoNum type="arabicPeriod"/>
            </a:pP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硬件接口不够，或许可以增加触碰功能等进行交互。（现在还只能鼠标点击）</a:t>
            </a:r>
            <a:endParaRPr lang="en-US" altLang="zh-CN" sz="20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buAutoNum type="arabicPeriod"/>
            </a:pPr>
            <a:r>
              <a:rPr lang="zh-CN" altLang="en-US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可以播放其他音乐。</a:t>
            </a:r>
            <a:endParaRPr lang="en-US" altLang="zh-CN" sz="20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344831" y="1119555"/>
            <a:ext cx="7660229" cy="646331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555" b="1" i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待完成部分</a:t>
            </a:r>
          </a:p>
        </p:txBody>
      </p:sp>
      <p:grpSp>
        <p:nvGrpSpPr>
          <p:cNvPr id="9" name="图形 2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5348098" cy="6858000"/>
            <a:chOff x="0" y="0"/>
            <a:chExt cx="5348098" cy="6858000"/>
          </a:xfrm>
        </p:grpSpPr>
        <p:sp>
          <p:nvSpPr>
            <p:cNvPr id="10" name="任意多边形: 形状 9"/>
            <p:cNvSpPr/>
            <p:nvPr>
              <p:custDataLst>
                <p:tags r:id="rId7"/>
              </p:custDataLst>
            </p:nvPr>
          </p:nvSpPr>
          <p:spPr>
            <a:xfrm>
              <a:off x="291829" y="926242"/>
              <a:ext cx="2683565" cy="5925413"/>
            </a:xfrm>
            <a:custGeom>
              <a:avLst/>
              <a:gdLst>
                <a:gd name="connsiteX0" fmla="*/ 2683565 w 2683565"/>
                <a:gd name="connsiteY0" fmla="*/ 5925414 h 5925413"/>
                <a:gd name="connsiteX1" fmla="*/ 1459149 w 2683565"/>
                <a:gd name="connsiteY1" fmla="*/ 0 h 5925413"/>
                <a:gd name="connsiteX2" fmla="*/ 0 w 2683565"/>
                <a:gd name="connsiteY2" fmla="*/ 3971423 h 5925413"/>
                <a:gd name="connsiteX3" fmla="*/ 253765 w 2683565"/>
                <a:gd name="connsiteY3" fmla="*/ 5925414 h 5925413"/>
                <a:gd name="connsiteX4" fmla="*/ 2683565 w 2683565"/>
                <a:gd name="connsiteY4" fmla="*/ 5925414 h 592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565" h="5925413">
                  <a:moveTo>
                    <a:pt x="2683565" y="5925414"/>
                  </a:moveTo>
                  <a:cubicBezTo>
                    <a:pt x="2683565" y="5925414"/>
                    <a:pt x="570971" y="3692281"/>
                    <a:pt x="1459149" y="0"/>
                  </a:cubicBezTo>
                  <a:cubicBezTo>
                    <a:pt x="336239" y="754951"/>
                    <a:pt x="0" y="3971423"/>
                    <a:pt x="0" y="3971423"/>
                  </a:cubicBezTo>
                  <a:lnTo>
                    <a:pt x="253765" y="5925414"/>
                  </a:lnTo>
                  <a:lnTo>
                    <a:pt x="2683565" y="5925414"/>
                  </a:lnTo>
                  <a:close/>
                </a:path>
              </a:pathLst>
            </a:custGeom>
            <a:solidFill>
              <a:schemeClr val="dk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8"/>
              </p:custDataLst>
            </p:nvPr>
          </p:nvSpPr>
          <p:spPr>
            <a:xfrm>
              <a:off x="0" y="1148286"/>
              <a:ext cx="2055496" cy="5709713"/>
            </a:xfrm>
            <a:custGeom>
              <a:avLst/>
              <a:gdLst>
                <a:gd name="connsiteX0" fmla="*/ 0 w 2055496"/>
                <a:gd name="connsiteY0" fmla="*/ 5703369 h 5709713"/>
                <a:gd name="connsiteX1" fmla="*/ 1287858 w 2055496"/>
                <a:gd name="connsiteY1" fmla="*/ 5709713 h 5709713"/>
                <a:gd name="connsiteX2" fmla="*/ 2055497 w 2055496"/>
                <a:gd name="connsiteY2" fmla="*/ 0 h 5709713"/>
                <a:gd name="connsiteX3" fmla="*/ 0 w 2055496"/>
                <a:gd name="connsiteY3" fmla="*/ 881834 h 5709713"/>
                <a:gd name="connsiteX4" fmla="*/ 0 w 2055496"/>
                <a:gd name="connsiteY4" fmla="*/ 5703369 h 570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496" h="5709713">
                  <a:moveTo>
                    <a:pt x="0" y="5703369"/>
                  </a:moveTo>
                  <a:lnTo>
                    <a:pt x="1287858" y="5709713"/>
                  </a:lnTo>
                  <a:cubicBezTo>
                    <a:pt x="1287858" y="5709713"/>
                    <a:pt x="82474" y="2442489"/>
                    <a:pt x="2055497" y="0"/>
                  </a:cubicBezTo>
                  <a:cubicBezTo>
                    <a:pt x="1230760" y="247421"/>
                    <a:pt x="0" y="881834"/>
                    <a:pt x="0" y="881834"/>
                  </a:cubicBezTo>
                  <a:lnTo>
                    <a:pt x="0" y="5703369"/>
                  </a:lnTo>
                  <a:close/>
                </a:path>
              </a:pathLst>
            </a:custGeom>
            <a:solidFill>
              <a:schemeClr val="accent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5348098" cy="4320349"/>
            </a:xfrm>
            <a:custGeom>
              <a:avLst/>
              <a:gdLst>
                <a:gd name="connsiteX0" fmla="*/ 0 w 5348098"/>
                <a:gd name="connsiteY0" fmla="*/ 0 h 4320349"/>
                <a:gd name="connsiteX1" fmla="*/ 5348098 w 5348098"/>
                <a:gd name="connsiteY1" fmla="*/ 0 h 4320349"/>
                <a:gd name="connsiteX2" fmla="*/ 0 w 5348098"/>
                <a:gd name="connsiteY2" fmla="*/ 4320350 h 4320349"/>
                <a:gd name="connsiteX3" fmla="*/ 0 w 5348098"/>
                <a:gd name="connsiteY3" fmla="*/ 0 h 432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8098" h="4320349">
                  <a:moveTo>
                    <a:pt x="0" y="0"/>
                  </a:moveTo>
                  <a:lnTo>
                    <a:pt x="5348098" y="0"/>
                  </a:lnTo>
                  <a:cubicBezTo>
                    <a:pt x="5348098" y="0"/>
                    <a:pt x="1376675" y="145915"/>
                    <a:pt x="0" y="4320350"/>
                  </a:cubicBezTo>
                  <a:cubicBezTo>
                    <a:pt x="0" y="31086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3180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rot="16200000">
            <a:off x="11259731" y="-808444"/>
            <a:ext cx="1724838" cy="1724838"/>
            <a:chOff x="11274882" y="5925396"/>
            <a:chExt cx="1724838" cy="1724838"/>
          </a:xfrm>
        </p:grpSpPr>
        <p:sp>
          <p:nvSpPr>
            <p:cNvPr id="6" name="任意多边形: 形状 8"/>
            <p:cNvSpPr/>
            <p:nvPr>
              <p:custDataLst>
                <p:tags r:id="rId13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>
              <p:custDataLst>
                <p:tags r:id="rId14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弧形 10"/>
            <p:cNvSpPr/>
            <p:nvPr>
              <p:custDataLst>
                <p:tags r:id="rId15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5400000">
            <a:off x="-793361" y="5939858"/>
            <a:ext cx="1724838" cy="1724838"/>
            <a:chOff x="11274882" y="5925396"/>
            <a:chExt cx="1724838" cy="1724838"/>
          </a:xfrm>
        </p:grpSpPr>
        <p:sp>
          <p:nvSpPr>
            <p:cNvPr id="2" name="任意多边形: 形状 12"/>
            <p:cNvSpPr/>
            <p:nvPr>
              <p:custDataLst>
                <p:tags r:id="rId10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弧形 2"/>
            <p:cNvSpPr/>
            <p:nvPr>
              <p:custDataLst>
                <p:tags r:id="rId11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2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45055" y="2692128"/>
            <a:ext cx="7660005" cy="21985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 algn="just">
              <a:buAutoNum type="arabicPeriod"/>
            </a:pPr>
            <a:r>
              <a:rPr lang="zh-CN" altLang="en-US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学习到了</a:t>
            </a:r>
            <a:r>
              <a:rPr lang="en-US" altLang="zh-CN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p5.js</a:t>
            </a:r>
            <a:r>
              <a:rPr lang="zh-CN" altLang="en-US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的相关知识。</a:t>
            </a:r>
            <a:endParaRPr lang="en-US" altLang="zh-CN" sz="20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buAutoNum type="arabicPeriod"/>
            </a:pP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硬件部分的串口收发，网络相关。</a:t>
            </a:r>
            <a:endParaRPr lang="en-US" altLang="zh-CN" sz="20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buAutoNum type="arabicPeriod"/>
            </a:pPr>
            <a:r>
              <a:rPr lang="zh-CN" altLang="en-US" sz="20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美术设计相关。</a:t>
            </a:r>
            <a:endParaRPr lang="en-US" altLang="zh-CN" sz="20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344831" y="1119555"/>
            <a:ext cx="7660229" cy="646331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55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期末总结</a:t>
            </a:r>
            <a:endParaRPr kumimoji="0" lang="zh-CN" altLang="en-US" sz="3555" b="1" i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图形 2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5348098" cy="6858000"/>
            <a:chOff x="0" y="0"/>
            <a:chExt cx="5348098" cy="6858000"/>
          </a:xfrm>
        </p:grpSpPr>
        <p:sp>
          <p:nvSpPr>
            <p:cNvPr id="10" name="任意多边形: 形状 9"/>
            <p:cNvSpPr/>
            <p:nvPr>
              <p:custDataLst>
                <p:tags r:id="rId7"/>
              </p:custDataLst>
            </p:nvPr>
          </p:nvSpPr>
          <p:spPr>
            <a:xfrm>
              <a:off x="291829" y="926242"/>
              <a:ext cx="2683565" cy="5925413"/>
            </a:xfrm>
            <a:custGeom>
              <a:avLst/>
              <a:gdLst>
                <a:gd name="connsiteX0" fmla="*/ 2683565 w 2683565"/>
                <a:gd name="connsiteY0" fmla="*/ 5925414 h 5925413"/>
                <a:gd name="connsiteX1" fmla="*/ 1459149 w 2683565"/>
                <a:gd name="connsiteY1" fmla="*/ 0 h 5925413"/>
                <a:gd name="connsiteX2" fmla="*/ 0 w 2683565"/>
                <a:gd name="connsiteY2" fmla="*/ 3971423 h 5925413"/>
                <a:gd name="connsiteX3" fmla="*/ 253765 w 2683565"/>
                <a:gd name="connsiteY3" fmla="*/ 5925414 h 5925413"/>
                <a:gd name="connsiteX4" fmla="*/ 2683565 w 2683565"/>
                <a:gd name="connsiteY4" fmla="*/ 5925414 h 592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565" h="5925413">
                  <a:moveTo>
                    <a:pt x="2683565" y="5925414"/>
                  </a:moveTo>
                  <a:cubicBezTo>
                    <a:pt x="2683565" y="5925414"/>
                    <a:pt x="570971" y="3692281"/>
                    <a:pt x="1459149" y="0"/>
                  </a:cubicBezTo>
                  <a:cubicBezTo>
                    <a:pt x="336239" y="754951"/>
                    <a:pt x="0" y="3971423"/>
                    <a:pt x="0" y="3971423"/>
                  </a:cubicBezTo>
                  <a:lnTo>
                    <a:pt x="253765" y="5925414"/>
                  </a:lnTo>
                  <a:lnTo>
                    <a:pt x="2683565" y="5925414"/>
                  </a:lnTo>
                  <a:close/>
                </a:path>
              </a:pathLst>
            </a:custGeom>
            <a:solidFill>
              <a:schemeClr val="dk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8"/>
              </p:custDataLst>
            </p:nvPr>
          </p:nvSpPr>
          <p:spPr>
            <a:xfrm>
              <a:off x="0" y="1148286"/>
              <a:ext cx="2055496" cy="5709713"/>
            </a:xfrm>
            <a:custGeom>
              <a:avLst/>
              <a:gdLst>
                <a:gd name="connsiteX0" fmla="*/ 0 w 2055496"/>
                <a:gd name="connsiteY0" fmla="*/ 5703369 h 5709713"/>
                <a:gd name="connsiteX1" fmla="*/ 1287858 w 2055496"/>
                <a:gd name="connsiteY1" fmla="*/ 5709713 h 5709713"/>
                <a:gd name="connsiteX2" fmla="*/ 2055497 w 2055496"/>
                <a:gd name="connsiteY2" fmla="*/ 0 h 5709713"/>
                <a:gd name="connsiteX3" fmla="*/ 0 w 2055496"/>
                <a:gd name="connsiteY3" fmla="*/ 881834 h 5709713"/>
                <a:gd name="connsiteX4" fmla="*/ 0 w 2055496"/>
                <a:gd name="connsiteY4" fmla="*/ 5703369 h 570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496" h="5709713">
                  <a:moveTo>
                    <a:pt x="0" y="5703369"/>
                  </a:moveTo>
                  <a:lnTo>
                    <a:pt x="1287858" y="5709713"/>
                  </a:lnTo>
                  <a:cubicBezTo>
                    <a:pt x="1287858" y="5709713"/>
                    <a:pt x="82474" y="2442489"/>
                    <a:pt x="2055497" y="0"/>
                  </a:cubicBezTo>
                  <a:cubicBezTo>
                    <a:pt x="1230760" y="247421"/>
                    <a:pt x="0" y="881834"/>
                    <a:pt x="0" y="881834"/>
                  </a:cubicBezTo>
                  <a:lnTo>
                    <a:pt x="0" y="5703369"/>
                  </a:lnTo>
                  <a:close/>
                </a:path>
              </a:pathLst>
            </a:custGeom>
            <a:solidFill>
              <a:schemeClr val="accent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5348098" cy="4320349"/>
            </a:xfrm>
            <a:custGeom>
              <a:avLst/>
              <a:gdLst>
                <a:gd name="connsiteX0" fmla="*/ 0 w 5348098"/>
                <a:gd name="connsiteY0" fmla="*/ 0 h 4320349"/>
                <a:gd name="connsiteX1" fmla="*/ 5348098 w 5348098"/>
                <a:gd name="connsiteY1" fmla="*/ 0 h 4320349"/>
                <a:gd name="connsiteX2" fmla="*/ 0 w 5348098"/>
                <a:gd name="connsiteY2" fmla="*/ 4320350 h 4320349"/>
                <a:gd name="connsiteX3" fmla="*/ 0 w 5348098"/>
                <a:gd name="connsiteY3" fmla="*/ 0 h 432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8098" h="4320349">
                  <a:moveTo>
                    <a:pt x="0" y="0"/>
                  </a:moveTo>
                  <a:lnTo>
                    <a:pt x="5348098" y="0"/>
                  </a:lnTo>
                  <a:cubicBezTo>
                    <a:pt x="5348098" y="0"/>
                    <a:pt x="1376675" y="145915"/>
                    <a:pt x="0" y="4320350"/>
                  </a:cubicBezTo>
                  <a:cubicBezTo>
                    <a:pt x="0" y="31086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1769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谢谢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2"/>
            </p:custDataLst>
          </p:nvPr>
        </p:nvGrpSpPr>
        <p:grpSpPr>
          <a:xfrm rot="16200000">
            <a:off x="11259731" y="-808444"/>
            <a:ext cx="1724838" cy="1724838"/>
            <a:chOff x="11274882" y="5925396"/>
            <a:chExt cx="1724838" cy="1724838"/>
          </a:xfrm>
        </p:grpSpPr>
        <p:sp>
          <p:nvSpPr>
            <p:cNvPr id="9" name="任意多边形: 形状 8"/>
            <p:cNvSpPr/>
            <p:nvPr>
              <p:custDataLst>
                <p:tags r:id="rId20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弧形 9"/>
            <p:cNvSpPr/>
            <p:nvPr>
              <p:custDataLst>
                <p:tags r:id="rId21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弧形 10"/>
            <p:cNvSpPr/>
            <p:nvPr>
              <p:custDataLst>
                <p:tags r:id="rId22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5400000">
            <a:off x="-793361" y="5939858"/>
            <a:ext cx="1724838" cy="1724838"/>
            <a:chOff x="11274882" y="5925396"/>
            <a:chExt cx="1724838" cy="1724838"/>
          </a:xfrm>
        </p:grpSpPr>
        <p:sp>
          <p:nvSpPr>
            <p:cNvPr id="13" name="任意多边形: 形状 12"/>
            <p:cNvSpPr/>
            <p:nvPr>
              <p:custDataLst>
                <p:tags r:id="rId17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" name="弧形 1"/>
            <p:cNvSpPr/>
            <p:nvPr>
              <p:custDataLst>
                <p:tags r:id="rId18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9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897505" y="1515110"/>
            <a:ext cx="76200" cy="922655"/>
          </a:xfrm>
          <a:prstGeom prst="rect">
            <a:avLst/>
          </a:prstGeom>
          <a:solidFill>
            <a:schemeClr val="dk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768975" y="1754188"/>
            <a:ext cx="805381" cy="645371"/>
          </a:xfrm>
          <a:prstGeom prst="rect">
            <a:avLst/>
          </a:prstGeom>
          <a:noFill/>
        </p:spPr>
        <p:txBody>
          <a:bodyPr wrap="square" rtlCol="0">
            <a:normAutofit fontScale="82500" lnSpcReduction="10000"/>
          </a:bodyPr>
          <a:lstStyle/>
          <a:p>
            <a:r>
              <a:rPr lang="en-US" altLang="zh-CN" sz="4400" b="1" dirty="0">
                <a:solidFill>
                  <a:schemeClr val="dk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26" name="文本框 25"/>
          <p:cNvSpPr txBox="1"/>
          <p:nvPr>
            <p:custDataLst>
              <p:tags r:id="rId6"/>
            </p:custDataLst>
          </p:nvPr>
        </p:nvSpPr>
        <p:spPr>
          <a:xfrm>
            <a:off x="5768975" y="2604371"/>
            <a:ext cx="805381" cy="645371"/>
          </a:xfrm>
          <a:prstGeom prst="rect">
            <a:avLst/>
          </a:prstGeom>
          <a:noFill/>
        </p:spPr>
        <p:txBody>
          <a:bodyPr wrap="square" rtlCol="0">
            <a:normAutofit fontScale="82500" lnSpcReduction="10000"/>
          </a:bodyPr>
          <a:lstStyle/>
          <a:p>
            <a:r>
              <a:rPr lang="en-US" altLang="zh-CN" sz="4400" b="1" dirty="0">
                <a:solidFill>
                  <a:schemeClr val="dk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5768975" y="3454555"/>
            <a:ext cx="805381" cy="645371"/>
          </a:xfrm>
          <a:prstGeom prst="rect">
            <a:avLst/>
          </a:prstGeom>
          <a:noFill/>
        </p:spPr>
        <p:txBody>
          <a:bodyPr wrap="square" rtlCol="0">
            <a:normAutofit fontScale="82500" lnSpcReduction="10000"/>
          </a:bodyPr>
          <a:lstStyle/>
          <a:p>
            <a:r>
              <a:rPr lang="en-US" altLang="zh-CN" sz="4400" b="1" dirty="0">
                <a:solidFill>
                  <a:schemeClr val="dk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5768975" y="4304738"/>
            <a:ext cx="805381" cy="645371"/>
          </a:xfrm>
          <a:prstGeom prst="rect">
            <a:avLst/>
          </a:prstGeom>
          <a:noFill/>
        </p:spPr>
        <p:txBody>
          <a:bodyPr wrap="square" rtlCol="0">
            <a:normAutofit fontScale="82500" lnSpcReduction="10000"/>
          </a:bodyPr>
          <a:lstStyle/>
          <a:p>
            <a:r>
              <a:rPr lang="en-US" altLang="zh-CN" sz="4400" b="1" dirty="0">
                <a:solidFill>
                  <a:schemeClr val="dk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04.</a:t>
            </a:r>
          </a:p>
        </p:txBody>
      </p:sp>
      <p:cxnSp>
        <p:nvCxnSpPr>
          <p:cNvPr id="38" name="直接连接符 37"/>
          <p:cNvCxnSpPr/>
          <p:nvPr>
            <p:custDataLst>
              <p:tags r:id="rId9"/>
            </p:custDataLst>
          </p:nvPr>
        </p:nvCxnSpPr>
        <p:spPr>
          <a:xfrm>
            <a:off x="5858420" y="1155813"/>
            <a:ext cx="4408260" cy="0"/>
          </a:xfrm>
          <a:prstGeom prst="line">
            <a:avLst/>
          </a:prstGeom>
          <a:ln>
            <a:solidFill>
              <a:schemeClr val="l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1212215" y="1592262"/>
            <a:ext cx="1526540" cy="768350"/>
          </a:xfrm>
          <a:prstGeom prst="rect">
            <a:avLst/>
          </a:prstGeom>
          <a:noFill/>
        </p:spPr>
        <p:txBody>
          <a:bodyPr wrap="square" rtlCol="0">
            <a:normAutofit fontScale="95000"/>
          </a:bodyPr>
          <a:lstStyle/>
          <a:p>
            <a:pPr algn="r"/>
            <a:r>
              <a:rPr lang="zh-CN" altLang="en-US" sz="4445" b="1" spc="3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6701297" y="1864340"/>
            <a:ext cx="2534549" cy="425068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zh-CN" altLang="en-US" sz="2800" dirty="0">
                <a:solidFill>
                  <a:schemeClr val="dk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设计背景</a:t>
            </a: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6701297" y="2714523"/>
            <a:ext cx="2534549" cy="425068"/>
          </a:xfrm>
          <a:prstGeom prst="rect">
            <a:avLst/>
          </a:prstGeom>
          <a:noFill/>
        </p:spPr>
        <p:txBody>
          <a:bodyPr wrap="square" tIns="0" bIns="0" rtlCol="0" anchor="ctr">
            <a:normAutofit lnSpcReduction="10000"/>
          </a:bodyPr>
          <a:lstStyle/>
          <a:p>
            <a:pPr algn="l">
              <a:buClrTx/>
              <a:buSzTx/>
              <a:buFontTx/>
            </a:pPr>
            <a:r>
              <a:rPr lang="zh-CN" altLang="en-US" sz="2800">
                <a:solidFill>
                  <a:schemeClr val="dk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设计方案</a:t>
            </a: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701297" y="3564707"/>
            <a:ext cx="2534549" cy="425068"/>
          </a:xfrm>
          <a:prstGeom prst="rect">
            <a:avLst/>
          </a:prstGeom>
          <a:noFill/>
        </p:spPr>
        <p:txBody>
          <a:bodyPr wrap="square" tIns="0" bIns="0" rtlCol="0" anchor="ctr">
            <a:normAutofit lnSpcReduction="10000"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chemeClr val="dk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设计成品展示</a:t>
            </a:r>
          </a:p>
        </p:txBody>
      </p:sp>
      <p:sp>
        <p:nvSpPr>
          <p:cNvPr id="24" name="文本框 23"/>
          <p:cNvSpPr txBox="1"/>
          <p:nvPr>
            <p:custDataLst>
              <p:tags r:id="rId14"/>
            </p:custDataLst>
          </p:nvPr>
        </p:nvSpPr>
        <p:spPr>
          <a:xfrm>
            <a:off x="6701297" y="4414890"/>
            <a:ext cx="2534549" cy="425068"/>
          </a:xfrm>
          <a:prstGeom prst="rect">
            <a:avLst/>
          </a:prstGeom>
          <a:noFill/>
        </p:spPr>
        <p:txBody>
          <a:bodyPr wrap="square" tIns="0" bIns="0" rtlCol="0" anchor="ctr">
            <a:normAutofit lnSpcReduction="10000"/>
          </a:bodyPr>
          <a:lstStyle/>
          <a:p>
            <a:r>
              <a:rPr lang="zh-CN" altLang="en-US" sz="2800" dirty="0">
                <a:solidFill>
                  <a:schemeClr val="dk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开发过程</a:t>
            </a:r>
          </a:p>
        </p:txBody>
      </p:sp>
      <p:sp>
        <p:nvSpPr>
          <p:cNvPr id="5" name="文本框 4"/>
          <p:cNvSpPr txBox="1"/>
          <p:nvPr>
            <p:custDataLst>
              <p:tags r:id="rId15"/>
            </p:custDataLst>
          </p:nvPr>
        </p:nvSpPr>
        <p:spPr>
          <a:xfrm>
            <a:off x="5768975" y="5199603"/>
            <a:ext cx="805381" cy="645371"/>
          </a:xfrm>
          <a:prstGeom prst="rect">
            <a:avLst/>
          </a:prstGeom>
          <a:noFill/>
        </p:spPr>
        <p:txBody>
          <a:bodyPr wrap="square" rtlCol="0">
            <a:normAutofit fontScale="82500" lnSpcReduction="10000"/>
          </a:bodyPr>
          <a:lstStyle/>
          <a:p>
            <a:r>
              <a:rPr lang="en-US" altLang="zh-CN" sz="4400" b="1" dirty="0">
                <a:solidFill>
                  <a:schemeClr val="dk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05.</a:t>
            </a:r>
          </a:p>
        </p:txBody>
      </p:sp>
      <p:sp>
        <p:nvSpPr>
          <p:cNvPr id="6" name="文本框 5"/>
          <p:cNvSpPr txBox="1"/>
          <p:nvPr>
            <p:custDataLst>
              <p:tags r:id="rId16"/>
            </p:custDataLst>
          </p:nvPr>
        </p:nvSpPr>
        <p:spPr>
          <a:xfrm>
            <a:off x="6701297" y="5308970"/>
            <a:ext cx="2534549" cy="425068"/>
          </a:xfrm>
          <a:prstGeom prst="rect">
            <a:avLst/>
          </a:prstGeom>
          <a:noFill/>
        </p:spPr>
        <p:txBody>
          <a:bodyPr wrap="square" tIns="0" bIns="0" rtlCol="0" anchor="ctr">
            <a:normAutofit lnSpcReduction="10000"/>
          </a:bodyPr>
          <a:lstStyle/>
          <a:p>
            <a:pPr algn="l">
              <a:buClrTx/>
              <a:buSzTx/>
              <a:buFontTx/>
            </a:pPr>
            <a:r>
              <a:rPr lang="zh-CN" altLang="en-US" sz="2800">
                <a:solidFill>
                  <a:schemeClr val="dk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总结与展望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设计背景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4448500" y="2167148"/>
            <a:ext cx="2529149" cy="923330"/>
          </a:xfrm>
          <a:prstGeom prst="rect">
            <a:avLst/>
          </a:prstGeom>
          <a:noFill/>
        </p:spPr>
        <p:txBody>
          <a:bodyPr vert="horz" wrap="square" rtlCol="0" anchor="b" anchorCtr="0">
            <a:normAutofit/>
          </a:bodyPr>
          <a:lstStyle>
            <a:defPPr>
              <a:defRPr lang="zh-CN"/>
            </a:defPPr>
            <a:lvl1pPr algn="ctr">
              <a:defRPr sz="5400" b="1">
                <a:solidFill>
                  <a:srgbClr val="C2B09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pPr algn="l"/>
            <a:r>
              <a:rPr lang="en-US" altLang="zh-CN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rot="16200000">
            <a:off x="11259731" y="-808444"/>
            <a:ext cx="1724838" cy="1724838"/>
            <a:chOff x="11274882" y="5925396"/>
            <a:chExt cx="1724838" cy="1724838"/>
          </a:xfrm>
        </p:grpSpPr>
        <p:sp>
          <p:nvSpPr>
            <p:cNvPr id="6" name="任意多边形: 形状 8"/>
            <p:cNvSpPr/>
            <p:nvPr>
              <p:custDataLst>
                <p:tags r:id="rId12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>
              <p:custDataLst>
                <p:tags r:id="rId13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弧形 10"/>
            <p:cNvSpPr/>
            <p:nvPr>
              <p:custDataLst>
                <p:tags r:id="rId14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5400000">
            <a:off x="-793361" y="5939858"/>
            <a:ext cx="1724838" cy="1724838"/>
            <a:chOff x="11274882" y="5925396"/>
            <a:chExt cx="1724838" cy="1724838"/>
          </a:xfrm>
        </p:grpSpPr>
        <p:sp>
          <p:nvSpPr>
            <p:cNvPr id="2" name="任意多边形: 形状 12"/>
            <p:cNvSpPr/>
            <p:nvPr>
              <p:custDataLst>
                <p:tags r:id="rId9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弧形 2"/>
            <p:cNvSpPr/>
            <p:nvPr>
              <p:custDataLst>
                <p:tags r:id="rId10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1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47325" y="1792136"/>
            <a:ext cx="7660005" cy="3396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</a:pPr>
            <a:r>
              <a:rPr kumimoji="0" lang="zh-CN" altLang="en-US" sz="2400" i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节奏大师游戏与硬件的交互</a:t>
            </a:r>
            <a:endParaRPr kumimoji="0" lang="en-US" altLang="zh-CN" sz="2400" i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  <a:p>
            <a:pPr marL="0" marR="0" lvl="0" indent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dk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在软件层面希望能够用</a:t>
            </a:r>
            <a:r>
              <a:rPr lang="en-US" altLang="zh-CN" sz="2400" dirty="0">
                <a:solidFill>
                  <a:schemeClr val="dk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p5.js</a:t>
            </a:r>
            <a:r>
              <a:rPr lang="zh-CN" altLang="en-US" sz="2400" dirty="0">
                <a:solidFill>
                  <a:schemeClr val="dk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模拟节奏大师游戏。</a:t>
            </a:r>
            <a:endParaRPr lang="en-US" altLang="zh-CN" sz="2400" dirty="0">
              <a:solidFill>
                <a:schemeClr val="dk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0" marR="0" lvl="0" indent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dk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在硬件层面，可以通过在游戏界面上点击来播放指定的音符，通过</a:t>
            </a:r>
            <a:r>
              <a:rPr lang="en-US" altLang="zh-CN" sz="2400" dirty="0">
                <a:solidFill>
                  <a:schemeClr val="dk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p5</a:t>
            </a:r>
            <a:r>
              <a:rPr lang="zh-CN" altLang="en-US" sz="2400">
                <a:solidFill>
                  <a:schemeClr val="dk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发送的信息来控制蜂鸣器。</a:t>
            </a:r>
            <a:endParaRPr kumimoji="0" lang="zh-CN" altLang="en-US" sz="2400" i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grpSp>
        <p:nvGrpSpPr>
          <p:cNvPr id="9" name="图形 2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5348098" cy="6858000"/>
            <a:chOff x="0" y="0"/>
            <a:chExt cx="5348098" cy="6858000"/>
          </a:xfrm>
        </p:grpSpPr>
        <p:sp>
          <p:nvSpPr>
            <p:cNvPr id="10" name="任意多边形: 形状 9"/>
            <p:cNvSpPr/>
            <p:nvPr>
              <p:custDataLst>
                <p:tags r:id="rId6"/>
              </p:custDataLst>
            </p:nvPr>
          </p:nvSpPr>
          <p:spPr>
            <a:xfrm>
              <a:off x="291829" y="926242"/>
              <a:ext cx="2683565" cy="5925413"/>
            </a:xfrm>
            <a:custGeom>
              <a:avLst/>
              <a:gdLst>
                <a:gd name="connsiteX0" fmla="*/ 2683565 w 2683565"/>
                <a:gd name="connsiteY0" fmla="*/ 5925414 h 5925413"/>
                <a:gd name="connsiteX1" fmla="*/ 1459149 w 2683565"/>
                <a:gd name="connsiteY1" fmla="*/ 0 h 5925413"/>
                <a:gd name="connsiteX2" fmla="*/ 0 w 2683565"/>
                <a:gd name="connsiteY2" fmla="*/ 3971423 h 5925413"/>
                <a:gd name="connsiteX3" fmla="*/ 253765 w 2683565"/>
                <a:gd name="connsiteY3" fmla="*/ 5925414 h 5925413"/>
                <a:gd name="connsiteX4" fmla="*/ 2683565 w 2683565"/>
                <a:gd name="connsiteY4" fmla="*/ 5925414 h 592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565" h="5925413">
                  <a:moveTo>
                    <a:pt x="2683565" y="5925414"/>
                  </a:moveTo>
                  <a:cubicBezTo>
                    <a:pt x="2683565" y="5925414"/>
                    <a:pt x="570971" y="3692281"/>
                    <a:pt x="1459149" y="0"/>
                  </a:cubicBezTo>
                  <a:cubicBezTo>
                    <a:pt x="336239" y="754951"/>
                    <a:pt x="0" y="3971423"/>
                    <a:pt x="0" y="3971423"/>
                  </a:cubicBezTo>
                  <a:lnTo>
                    <a:pt x="253765" y="5925414"/>
                  </a:lnTo>
                  <a:lnTo>
                    <a:pt x="2683565" y="5925414"/>
                  </a:lnTo>
                  <a:close/>
                </a:path>
              </a:pathLst>
            </a:custGeom>
            <a:solidFill>
              <a:schemeClr val="dk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7"/>
              </p:custDataLst>
            </p:nvPr>
          </p:nvSpPr>
          <p:spPr>
            <a:xfrm>
              <a:off x="0" y="1148286"/>
              <a:ext cx="2055496" cy="5709713"/>
            </a:xfrm>
            <a:custGeom>
              <a:avLst/>
              <a:gdLst>
                <a:gd name="connsiteX0" fmla="*/ 0 w 2055496"/>
                <a:gd name="connsiteY0" fmla="*/ 5703369 h 5709713"/>
                <a:gd name="connsiteX1" fmla="*/ 1287858 w 2055496"/>
                <a:gd name="connsiteY1" fmla="*/ 5709713 h 5709713"/>
                <a:gd name="connsiteX2" fmla="*/ 2055497 w 2055496"/>
                <a:gd name="connsiteY2" fmla="*/ 0 h 5709713"/>
                <a:gd name="connsiteX3" fmla="*/ 0 w 2055496"/>
                <a:gd name="connsiteY3" fmla="*/ 881834 h 5709713"/>
                <a:gd name="connsiteX4" fmla="*/ 0 w 2055496"/>
                <a:gd name="connsiteY4" fmla="*/ 5703369 h 570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496" h="5709713">
                  <a:moveTo>
                    <a:pt x="0" y="5703369"/>
                  </a:moveTo>
                  <a:lnTo>
                    <a:pt x="1287858" y="5709713"/>
                  </a:lnTo>
                  <a:cubicBezTo>
                    <a:pt x="1287858" y="5709713"/>
                    <a:pt x="82474" y="2442489"/>
                    <a:pt x="2055497" y="0"/>
                  </a:cubicBezTo>
                  <a:cubicBezTo>
                    <a:pt x="1230760" y="247421"/>
                    <a:pt x="0" y="881834"/>
                    <a:pt x="0" y="881834"/>
                  </a:cubicBezTo>
                  <a:lnTo>
                    <a:pt x="0" y="5703369"/>
                  </a:lnTo>
                  <a:close/>
                </a:path>
              </a:pathLst>
            </a:custGeom>
            <a:solidFill>
              <a:schemeClr val="accent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5348098" cy="4320349"/>
            </a:xfrm>
            <a:custGeom>
              <a:avLst/>
              <a:gdLst>
                <a:gd name="connsiteX0" fmla="*/ 0 w 5348098"/>
                <a:gd name="connsiteY0" fmla="*/ 0 h 4320349"/>
                <a:gd name="connsiteX1" fmla="*/ 5348098 w 5348098"/>
                <a:gd name="connsiteY1" fmla="*/ 0 h 4320349"/>
                <a:gd name="connsiteX2" fmla="*/ 0 w 5348098"/>
                <a:gd name="connsiteY2" fmla="*/ 4320350 h 4320349"/>
                <a:gd name="connsiteX3" fmla="*/ 0 w 5348098"/>
                <a:gd name="connsiteY3" fmla="*/ 0 h 432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8098" h="4320349">
                  <a:moveTo>
                    <a:pt x="0" y="0"/>
                  </a:moveTo>
                  <a:lnTo>
                    <a:pt x="5348098" y="0"/>
                  </a:lnTo>
                  <a:cubicBezTo>
                    <a:pt x="5348098" y="0"/>
                    <a:pt x="1376675" y="145915"/>
                    <a:pt x="0" y="4320350"/>
                  </a:cubicBezTo>
                  <a:cubicBezTo>
                    <a:pt x="0" y="31086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设计方案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4448500" y="2167148"/>
            <a:ext cx="2529149" cy="923330"/>
          </a:xfrm>
          <a:prstGeom prst="rect">
            <a:avLst/>
          </a:prstGeom>
          <a:noFill/>
        </p:spPr>
        <p:txBody>
          <a:bodyPr vert="horz" wrap="square" rtlCol="0" anchor="b" anchorCtr="0">
            <a:normAutofit/>
          </a:bodyPr>
          <a:lstStyle>
            <a:defPPr>
              <a:defRPr lang="zh-CN"/>
            </a:defPPr>
            <a:lvl1pPr algn="ctr">
              <a:defRPr sz="5400" b="1">
                <a:solidFill>
                  <a:srgbClr val="C2B09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pPr algn="l"/>
            <a:r>
              <a:rPr lang="en-US" altLang="zh-CN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rot="16200000">
            <a:off x="11259731" y="-808444"/>
            <a:ext cx="1724838" cy="1724838"/>
            <a:chOff x="11274882" y="5925396"/>
            <a:chExt cx="1724838" cy="1724838"/>
          </a:xfrm>
        </p:grpSpPr>
        <p:sp>
          <p:nvSpPr>
            <p:cNvPr id="6" name="任意多边形: 形状 8"/>
            <p:cNvSpPr/>
            <p:nvPr>
              <p:custDataLst>
                <p:tags r:id="rId13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>
              <p:custDataLst>
                <p:tags r:id="rId14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弧形 10"/>
            <p:cNvSpPr/>
            <p:nvPr>
              <p:custDataLst>
                <p:tags r:id="rId15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5400000">
            <a:off x="-793361" y="5939858"/>
            <a:ext cx="1724838" cy="1724838"/>
            <a:chOff x="11274882" y="5925396"/>
            <a:chExt cx="1724838" cy="1724838"/>
          </a:xfrm>
        </p:grpSpPr>
        <p:sp>
          <p:nvSpPr>
            <p:cNvPr id="2" name="任意多边形: 形状 12"/>
            <p:cNvSpPr/>
            <p:nvPr>
              <p:custDataLst>
                <p:tags r:id="rId10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弧形 2"/>
            <p:cNvSpPr/>
            <p:nvPr>
              <p:custDataLst>
                <p:tags r:id="rId11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2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65997" y="1765886"/>
            <a:ext cx="3373930" cy="4557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/>
            <a:r>
              <a:rPr lang="zh-CN" altLang="en-US" sz="20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画布分为</a:t>
            </a:r>
            <a:r>
              <a:rPr lang="en-US" altLang="zh-CN" sz="20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块，分别对应着不同的音调。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/>
            <a:r>
              <a:rPr lang="zh-CN" altLang="en-US" sz="20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每间隔一段时间落下一个蓝色方块，代表着一个要弹奏的音符。</a:t>
            </a:r>
            <a:endParaRPr lang="en-US" altLang="zh-CN" sz="20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/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玩家点击屏幕下方的对应位置会产生一个红色的方块作为子弹。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/>
            <a:r>
              <a:rPr lang="zh-CN" altLang="en-US" sz="20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每击中一次会得分，击中时蓝色方块越靠近下方粉线，得分就越高。如果蓝色方块掉落则不得分。</a:t>
            </a:r>
            <a:endParaRPr lang="en-US" altLang="zh-CN" sz="20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/>
            <a:endParaRPr lang="zh-CN" altLang="zh-CN" sz="20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344831" y="1119555"/>
            <a:ext cx="7660229" cy="646331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55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P5</a:t>
            </a:r>
            <a:r>
              <a:rPr lang="zh-CN" altLang="en-US" sz="355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kumimoji="0" lang="zh-CN" altLang="en-US" sz="3555" b="1" i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图形 2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5348098" cy="6858000"/>
            <a:chOff x="0" y="0"/>
            <a:chExt cx="5348098" cy="6858000"/>
          </a:xfrm>
        </p:grpSpPr>
        <p:sp>
          <p:nvSpPr>
            <p:cNvPr id="10" name="任意多边形: 形状 9"/>
            <p:cNvSpPr/>
            <p:nvPr>
              <p:custDataLst>
                <p:tags r:id="rId7"/>
              </p:custDataLst>
            </p:nvPr>
          </p:nvSpPr>
          <p:spPr>
            <a:xfrm>
              <a:off x="291829" y="926242"/>
              <a:ext cx="2683565" cy="5925413"/>
            </a:xfrm>
            <a:custGeom>
              <a:avLst/>
              <a:gdLst>
                <a:gd name="connsiteX0" fmla="*/ 2683565 w 2683565"/>
                <a:gd name="connsiteY0" fmla="*/ 5925414 h 5925413"/>
                <a:gd name="connsiteX1" fmla="*/ 1459149 w 2683565"/>
                <a:gd name="connsiteY1" fmla="*/ 0 h 5925413"/>
                <a:gd name="connsiteX2" fmla="*/ 0 w 2683565"/>
                <a:gd name="connsiteY2" fmla="*/ 3971423 h 5925413"/>
                <a:gd name="connsiteX3" fmla="*/ 253765 w 2683565"/>
                <a:gd name="connsiteY3" fmla="*/ 5925414 h 5925413"/>
                <a:gd name="connsiteX4" fmla="*/ 2683565 w 2683565"/>
                <a:gd name="connsiteY4" fmla="*/ 5925414 h 592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565" h="5925413">
                  <a:moveTo>
                    <a:pt x="2683565" y="5925414"/>
                  </a:moveTo>
                  <a:cubicBezTo>
                    <a:pt x="2683565" y="5925414"/>
                    <a:pt x="570971" y="3692281"/>
                    <a:pt x="1459149" y="0"/>
                  </a:cubicBezTo>
                  <a:cubicBezTo>
                    <a:pt x="336239" y="754951"/>
                    <a:pt x="0" y="3971423"/>
                    <a:pt x="0" y="3971423"/>
                  </a:cubicBezTo>
                  <a:lnTo>
                    <a:pt x="253765" y="5925414"/>
                  </a:lnTo>
                  <a:lnTo>
                    <a:pt x="2683565" y="5925414"/>
                  </a:lnTo>
                  <a:close/>
                </a:path>
              </a:pathLst>
            </a:custGeom>
            <a:solidFill>
              <a:schemeClr val="dk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8"/>
              </p:custDataLst>
            </p:nvPr>
          </p:nvSpPr>
          <p:spPr>
            <a:xfrm>
              <a:off x="0" y="1148286"/>
              <a:ext cx="2055496" cy="5709713"/>
            </a:xfrm>
            <a:custGeom>
              <a:avLst/>
              <a:gdLst>
                <a:gd name="connsiteX0" fmla="*/ 0 w 2055496"/>
                <a:gd name="connsiteY0" fmla="*/ 5703369 h 5709713"/>
                <a:gd name="connsiteX1" fmla="*/ 1287858 w 2055496"/>
                <a:gd name="connsiteY1" fmla="*/ 5709713 h 5709713"/>
                <a:gd name="connsiteX2" fmla="*/ 2055497 w 2055496"/>
                <a:gd name="connsiteY2" fmla="*/ 0 h 5709713"/>
                <a:gd name="connsiteX3" fmla="*/ 0 w 2055496"/>
                <a:gd name="connsiteY3" fmla="*/ 881834 h 5709713"/>
                <a:gd name="connsiteX4" fmla="*/ 0 w 2055496"/>
                <a:gd name="connsiteY4" fmla="*/ 5703369 h 570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496" h="5709713">
                  <a:moveTo>
                    <a:pt x="0" y="5703369"/>
                  </a:moveTo>
                  <a:lnTo>
                    <a:pt x="1287858" y="5709713"/>
                  </a:lnTo>
                  <a:cubicBezTo>
                    <a:pt x="1287858" y="5709713"/>
                    <a:pt x="82474" y="2442489"/>
                    <a:pt x="2055497" y="0"/>
                  </a:cubicBezTo>
                  <a:cubicBezTo>
                    <a:pt x="1230760" y="247421"/>
                    <a:pt x="0" y="881834"/>
                    <a:pt x="0" y="881834"/>
                  </a:cubicBezTo>
                  <a:lnTo>
                    <a:pt x="0" y="5703369"/>
                  </a:lnTo>
                  <a:close/>
                </a:path>
              </a:pathLst>
            </a:custGeom>
            <a:solidFill>
              <a:schemeClr val="accent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5348098" cy="4320349"/>
            </a:xfrm>
            <a:custGeom>
              <a:avLst/>
              <a:gdLst>
                <a:gd name="connsiteX0" fmla="*/ 0 w 5348098"/>
                <a:gd name="connsiteY0" fmla="*/ 0 h 4320349"/>
                <a:gd name="connsiteX1" fmla="*/ 5348098 w 5348098"/>
                <a:gd name="connsiteY1" fmla="*/ 0 h 4320349"/>
                <a:gd name="connsiteX2" fmla="*/ 0 w 5348098"/>
                <a:gd name="connsiteY2" fmla="*/ 4320350 h 4320349"/>
                <a:gd name="connsiteX3" fmla="*/ 0 w 5348098"/>
                <a:gd name="connsiteY3" fmla="*/ 0 h 432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8098" h="4320349">
                  <a:moveTo>
                    <a:pt x="0" y="0"/>
                  </a:moveTo>
                  <a:lnTo>
                    <a:pt x="5348098" y="0"/>
                  </a:lnTo>
                  <a:cubicBezTo>
                    <a:pt x="5348098" y="0"/>
                    <a:pt x="1376675" y="145915"/>
                    <a:pt x="0" y="4320350"/>
                  </a:cubicBezTo>
                  <a:cubicBezTo>
                    <a:pt x="0" y="31086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DA0FF7E4-D5FB-6AB4-0FA3-E64F8F1218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82779" y="399325"/>
            <a:ext cx="6409221" cy="35930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D904C5E-A7E3-BD9A-6E5A-19DCE93E10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2153" y="3421289"/>
            <a:ext cx="6409220" cy="34410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3549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rot="16200000">
            <a:off x="11259731" y="-808444"/>
            <a:ext cx="1724838" cy="1724838"/>
            <a:chOff x="11274882" y="5925396"/>
            <a:chExt cx="1724838" cy="1724838"/>
          </a:xfrm>
        </p:grpSpPr>
        <p:sp>
          <p:nvSpPr>
            <p:cNvPr id="6" name="任意多边形: 形状 8"/>
            <p:cNvSpPr/>
            <p:nvPr>
              <p:custDataLst>
                <p:tags r:id="rId13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>
              <p:custDataLst>
                <p:tags r:id="rId14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弧形 10"/>
            <p:cNvSpPr/>
            <p:nvPr>
              <p:custDataLst>
                <p:tags r:id="rId15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5400000">
            <a:off x="-793361" y="5939858"/>
            <a:ext cx="1724838" cy="1724838"/>
            <a:chOff x="11274882" y="5925396"/>
            <a:chExt cx="1724838" cy="1724838"/>
          </a:xfrm>
        </p:grpSpPr>
        <p:sp>
          <p:nvSpPr>
            <p:cNvPr id="2" name="任意多边形: 形状 12"/>
            <p:cNvSpPr/>
            <p:nvPr>
              <p:custDataLst>
                <p:tags r:id="rId10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弧形 2"/>
            <p:cNvSpPr/>
            <p:nvPr>
              <p:custDataLst>
                <p:tags r:id="rId11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2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65997" y="2425495"/>
            <a:ext cx="7660005" cy="227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/>
            <a:r>
              <a:rPr lang="zh-CN" altLang="en-US" sz="20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通过串口通信。每击中一个方块蜂鸣器就发出一个相应的音符。只要弹奏的时机合适就可以听到一首音乐。</a:t>
            </a:r>
            <a:endParaRPr lang="en-US" altLang="zh-CN" sz="20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lvl="0" algn="just"/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当一个方块掉落到画布之外时，会有红灯亮起提示遗漏，直到下一次击中，红灯会熄灭。这时听到的音乐也会缺一个音。</a:t>
            </a:r>
            <a:endParaRPr lang="en-US" altLang="zh-CN" sz="20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游戏分为</a:t>
            </a: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level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，每次得到五十分会升级到下一个</a:t>
            </a: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level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，这时方块的掉落速度会加快（音乐播放也就随之加快）。在第五个</a:t>
            </a:r>
            <a:r>
              <a:rPr lang="en-US" altLang="zh-CN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level</a:t>
            </a:r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下</a:t>
            </a:r>
            <a:endParaRPr lang="en-US" altLang="zh-CN" sz="20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zh-CN" altLang="en-US" sz="20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游戏是无限循环的，不会再提高速度。</a:t>
            </a:r>
            <a:endParaRPr lang="en-US" altLang="zh-CN" sz="20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344831" y="1119555"/>
            <a:ext cx="7660229" cy="646331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555" b="1" i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硬件实现</a:t>
            </a:r>
          </a:p>
        </p:txBody>
      </p:sp>
      <p:grpSp>
        <p:nvGrpSpPr>
          <p:cNvPr id="9" name="图形 2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5348098" cy="6858000"/>
            <a:chOff x="0" y="0"/>
            <a:chExt cx="5348098" cy="6858000"/>
          </a:xfrm>
        </p:grpSpPr>
        <p:sp>
          <p:nvSpPr>
            <p:cNvPr id="10" name="任意多边形: 形状 9"/>
            <p:cNvSpPr/>
            <p:nvPr>
              <p:custDataLst>
                <p:tags r:id="rId7"/>
              </p:custDataLst>
            </p:nvPr>
          </p:nvSpPr>
          <p:spPr>
            <a:xfrm>
              <a:off x="291829" y="926242"/>
              <a:ext cx="2683565" cy="5925413"/>
            </a:xfrm>
            <a:custGeom>
              <a:avLst/>
              <a:gdLst>
                <a:gd name="connsiteX0" fmla="*/ 2683565 w 2683565"/>
                <a:gd name="connsiteY0" fmla="*/ 5925414 h 5925413"/>
                <a:gd name="connsiteX1" fmla="*/ 1459149 w 2683565"/>
                <a:gd name="connsiteY1" fmla="*/ 0 h 5925413"/>
                <a:gd name="connsiteX2" fmla="*/ 0 w 2683565"/>
                <a:gd name="connsiteY2" fmla="*/ 3971423 h 5925413"/>
                <a:gd name="connsiteX3" fmla="*/ 253765 w 2683565"/>
                <a:gd name="connsiteY3" fmla="*/ 5925414 h 5925413"/>
                <a:gd name="connsiteX4" fmla="*/ 2683565 w 2683565"/>
                <a:gd name="connsiteY4" fmla="*/ 5925414 h 592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565" h="5925413">
                  <a:moveTo>
                    <a:pt x="2683565" y="5925414"/>
                  </a:moveTo>
                  <a:cubicBezTo>
                    <a:pt x="2683565" y="5925414"/>
                    <a:pt x="570971" y="3692281"/>
                    <a:pt x="1459149" y="0"/>
                  </a:cubicBezTo>
                  <a:cubicBezTo>
                    <a:pt x="336239" y="754951"/>
                    <a:pt x="0" y="3971423"/>
                    <a:pt x="0" y="3971423"/>
                  </a:cubicBezTo>
                  <a:lnTo>
                    <a:pt x="253765" y="5925414"/>
                  </a:lnTo>
                  <a:lnTo>
                    <a:pt x="2683565" y="5925414"/>
                  </a:lnTo>
                  <a:close/>
                </a:path>
              </a:pathLst>
            </a:custGeom>
            <a:solidFill>
              <a:schemeClr val="dk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8"/>
              </p:custDataLst>
            </p:nvPr>
          </p:nvSpPr>
          <p:spPr>
            <a:xfrm>
              <a:off x="0" y="1148286"/>
              <a:ext cx="2055496" cy="5709713"/>
            </a:xfrm>
            <a:custGeom>
              <a:avLst/>
              <a:gdLst>
                <a:gd name="connsiteX0" fmla="*/ 0 w 2055496"/>
                <a:gd name="connsiteY0" fmla="*/ 5703369 h 5709713"/>
                <a:gd name="connsiteX1" fmla="*/ 1287858 w 2055496"/>
                <a:gd name="connsiteY1" fmla="*/ 5709713 h 5709713"/>
                <a:gd name="connsiteX2" fmla="*/ 2055497 w 2055496"/>
                <a:gd name="connsiteY2" fmla="*/ 0 h 5709713"/>
                <a:gd name="connsiteX3" fmla="*/ 0 w 2055496"/>
                <a:gd name="connsiteY3" fmla="*/ 881834 h 5709713"/>
                <a:gd name="connsiteX4" fmla="*/ 0 w 2055496"/>
                <a:gd name="connsiteY4" fmla="*/ 5703369 h 570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496" h="5709713">
                  <a:moveTo>
                    <a:pt x="0" y="5703369"/>
                  </a:moveTo>
                  <a:lnTo>
                    <a:pt x="1287858" y="5709713"/>
                  </a:lnTo>
                  <a:cubicBezTo>
                    <a:pt x="1287858" y="5709713"/>
                    <a:pt x="82474" y="2442489"/>
                    <a:pt x="2055497" y="0"/>
                  </a:cubicBezTo>
                  <a:cubicBezTo>
                    <a:pt x="1230760" y="247421"/>
                    <a:pt x="0" y="881834"/>
                    <a:pt x="0" y="881834"/>
                  </a:cubicBezTo>
                  <a:lnTo>
                    <a:pt x="0" y="5703369"/>
                  </a:lnTo>
                  <a:close/>
                </a:path>
              </a:pathLst>
            </a:custGeom>
            <a:solidFill>
              <a:schemeClr val="accent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5348098" cy="4320349"/>
            </a:xfrm>
            <a:custGeom>
              <a:avLst/>
              <a:gdLst>
                <a:gd name="connsiteX0" fmla="*/ 0 w 5348098"/>
                <a:gd name="connsiteY0" fmla="*/ 0 h 4320349"/>
                <a:gd name="connsiteX1" fmla="*/ 5348098 w 5348098"/>
                <a:gd name="connsiteY1" fmla="*/ 0 h 4320349"/>
                <a:gd name="connsiteX2" fmla="*/ 0 w 5348098"/>
                <a:gd name="connsiteY2" fmla="*/ 4320350 h 4320349"/>
                <a:gd name="connsiteX3" fmla="*/ 0 w 5348098"/>
                <a:gd name="connsiteY3" fmla="*/ 0 h 432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8098" h="4320349">
                  <a:moveTo>
                    <a:pt x="0" y="0"/>
                  </a:moveTo>
                  <a:lnTo>
                    <a:pt x="5348098" y="0"/>
                  </a:lnTo>
                  <a:cubicBezTo>
                    <a:pt x="5348098" y="0"/>
                    <a:pt x="1376675" y="145915"/>
                    <a:pt x="0" y="4320350"/>
                  </a:cubicBezTo>
                  <a:cubicBezTo>
                    <a:pt x="0" y="31086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621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设计成品展示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4448500" y="2167148"/>
            <a:ext cx="2529149" cy="923330"/>
          </a:xfrm>
          <a:prstGeom prst="rect">
            <a:avLst/>
          </a:prstGeom>
          <a:noFill/>
        </p:spPr>
        <p:txBody>
          <a:bodyPr vert="horz" wrap="square" rtlCol="0" anchor="b" anchorCtr="0">
            <a:normAutofit/>
          </a:bodyPr>
          <a:lstStyle>
            <a:defPPr>
              <a:defRPr lang="zh-CN"/>
            </a:defPPr>
            <a:lvl1pPr algn="ctr">
              <a:defRPr sz="5400" b="1">
                <a:solidFill>
                  <a:srgbClr val="C2B09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pPr algn="l"/>
            <a:r>
              <a:rPr lang="en-US" altLang="zh-CN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03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95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rot="16200000">
            <a:off x="11259731" y="-808444"/>
            <a:ext cx="1724838" cy="1724838"/>
            <a:chOff x="11274882" y="5925396"/>
            <a:chExt cx="1724838" cy="1724838"/>
          </a:xfrm>
        </p:grpSpPr>
        <p:sp>
          <p:nvSpPr>
            <p:cNvPr id="6" name="任意多边形: 形状 8"/>
            <p:cNvSpPr/>
            <p:nvPr>
              <p:custDataLst>
                <p:tags r:id="rId14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>
              <p:custDataLst>
                <p:tags r:id="rId15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弧形 10"/>
            <p:cNvSpPr/>
            <p:nvPr>
              <p:custDataLst>
                <p:tags r:id="rId16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5400000">
            <a:off x="-793361" y="5939858"/>
            <a:ext cx="1724838" cy="1724838"/>
            <a:chOff x="11274882" y="5925396"/>
            <a:chExt cx="1724838" cy="1724838"/>
          </a:xfrm>
        </p:grpSpPr>
        <p:sp>
          <p:nvSpPr>
            <p:cNvPr id="2" name="任意多边形: 形状 12"/>
            <p:cNvSpPr/>
            <p:nvPr>
              <p:custDataLst>
                <p:tags r:id="rId11"/>
              </p:custDataLst>
            </p:nvPr>
          </p:nvSpPr>
          <p:spPr>
            <a:xfrm rot="16200000">
              <a:off x="11375505" y="6041504"/>
              <a:ext cx="832891" cy="800100"/>
            </a:xfrm>
            <a:custGeom>
              <a:avLst/>
              <a:gdLst>
                <a:gd name="connsiteX0" fmla="*/ 223681 w 3018206"/>
                <a:gd name="connsiteY0" fmla="*/ 0 h 2895603"/>
                <a:gd name="connsiteX1" fmla="*/ 3018206 w 3018206"/>
                <a:gd name="connsiteY1" fmla="*/ 2794525 h 2895603"/>
                <a:gd name="connsiteX2" fmla="*/ 3013102 w 3018206"/>
                <a:gd name="connsiteY2" fmla="*/ 2895603 h 2895603"/>
                <a:gd name="connsiteX3" fmla="*/ 2156299 w 3018206"/>
                <a:gd name="connsiteY3" fmla="*/ 2895603 h 2895603"/>
                <a:gd name="connsiteX4" fmla="*/ 2161403 w 3018206"/>
                <a:gd name="connsiteY4" fmla="*/ 2794525 h 2895603"/>
                <a:gd name="connsiteX5" fmla="*/ 223680 w 3018206"/>
                <a:gd name="connsiteY5" fmla="*/ 856802 h 2895603"/>
                <a:gd name="connsiteX6" fmla="*/ 25559 w 3018206"/>
                <a:gd name="connsiteY6" fmla="*/ 866807 h 2895603"/>
                <a:gd name="connsiteX7" fmla="*/ 0 w 3018206"/>
                <a:gd name="connsiteY7" fmla="*/ 870707 h 2895603"/>
                <a:gd name="connsiteX8" fmla="*/ 0 w 3018206"/>
                <a:gd name="connsiteY8" fmla="*/ 11295 h 289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206" h="2895603">
                  <a:moveTo>
                    <a:pt x="223681" y="0"/>
                  </a:moveTo>
                  <a:cubicBezTo>
                    <a:pt x="1767055" y="0"/>
                    <a:pt x="3018206" y="1251151"/>
                    <a:pt x="3018206" y="2794525"/>
                  </a:cubicBezTo>
                  <a:lnTo>
                    <a:pt x="3013102" y="2895603"/>
                  </a:lnTo>
                  <a:lnTo>
                    <a:pt x="2156299" y="2895603"/>
                  </a:lnTo>
                  <a:lnTo>
                    <a:pt x="2161403" y="2794525"/>
                  </a:lnTo>
                  <a:cubicBezTo>
                    <a:pt x="2161403" y="1724350"/>
                    <a:pt x="1293855" y="856802"/>
                    <a:pt x="223680" y="856802"/>
                  </a:cubicBezTo>
                  <a:cubicBezTo>
                    <a:pt x="156794" y="856802"/>
                    <a:pt x="90700" y="860191"/>
                    <a:pt x="25559" y="866807"/>
                  </a:cubicBezTo>
                  <a:lnTo>
                    <a:pt x="0" y="870707"/>
                  </a:lnTo>
                  <a:lnTo>
                    <a:pt x="0" y="112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弧形 2"/>
            <p:cNvSpPr/>
            <p:nvPr>
              <p:custDataLst>
                <p:tags r:id="rId12"/>
              </p:custDataLst>
            </p:nvPr>
          </p:nvSpPr>
          <p:spPr>
            <a:xfrm rot="16200000">
              <a:off x="11274882" y="5925396"/>
              <a:ext cx="1724838" cy="1724838"/>
            </a:xfrm>
            <a:prstGeom prst="arc">
              <a:avLst>
                <a:gd name="adj1" fmla="val 15922867"/>
                <a:gd name="adj2" fmla="val 234611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3"/>
              </p:custDataLst>
            </p:nvPr>
          </p:nvSpPr>
          <p:spPr>
            <a:xfrm rot="16200000">
              <a:off x="11687827" y="6309342"/>
              <a:ext cx="916130" cy="916130"/>
            </a:xfrm>
            <a:prstGeom prst="arc">
              <a:avLst>
                <a:gd name="adj1" fmla="val 15502081"/>
                <a:gd name="adj2" fmla="val 35638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344831" y="1119555"/>
            <a:ext cx="7660229" cy="646331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55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成品视频</a:t>
            </a:r>
            <a:endParaRPr kumimoji="0" lang="zh-CN" altLang="en-US" sz="3555" b="1" i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图形 2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5348098" cy="6858000"/>
            <a:chOff x="0" y="0"/>
            <a:chExt cx="5348098" cy="6858000"/>
          </a:xfrm>
        </p:grpSpPr>
        <p:sp>
          <p:nvSpPr>
            <p:cNvPr id="10" name="任意多边形: 形状 9"/>
            <p:cNvSpPr/>
            <p:nvPr>
              <p:custDataLst>
                <p:tags r:id="rId8"/>
              </p:custDataLst>
            </p:nvPr>
          </p:nvSpPr>
          <p:spPr>
            <a:xfrm>
              <a:off x="291829" y="926242"/>
              <a:ext cx="2683565" cy="5925413"/>
            </a:xfrm>
            <a:custGeom>
              <a:avLst/>
              <a:gdLst>
                <a:gd name="connsiteX0" fmla="*/ 2683565 w 2683565"/>
                <a:gd name="connsiteY0" fmla="*/ 5925414 h 5925413"/>
                <a:gd name="connsiteX1" fmla="*/ 1459149 w 2683565"/>
                <a:gd name="connsiteY1" fmla="*/ 0 h 5925413"/>
                <a:gd name="connsiteX2" fmla="*/ 0 w 2683565"/>
                <a:gd name="connsiteY2" fmla="*/ 3971423 h 5925413"/>
                <a:gd name="connsiteX3" fmla="*/ 253765 w 2683565"/>
                <a:gd name="connsiteY3" fmla="*/ 5925414 h 5925413"/>
                <a:gd name="connsiteX4" fmla="*/ 2683565 w 2683565"/>
                <a:gd name="connsiteY4" fmla="*/ 5925414 h 592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565" h="5925413">
                  <a:moveTo>
                    <a:pt x="2683565" y="5925414"/>
                  </a:moveTo>
                  <a:cubicBezTo>
                    <a:pt x="2683565" y="5925414"/>
                    <a:pt x="570971" y="3692281"/>
                    <a:pt x="1459149" y="0"/>
                  </a:cubicBezTo>
                  <a:cubicBezTo>
                    <a:pt x="336239" y="754951"/>
                    <a:pt x="0" y="3971423"/>
                    <a:pt x="0" y="3971423"/>
                  </a:cubicBezTo>
                  <a:lnTo>
                    <a:pt x="253765" y="5925414"/>
                  </a:lnTo>
                  <a:lnTo>
                    <a:pt x="2683565" y="5925414"/>
                  </a:lnTo>
                  <a:close/>
                </a:path>
              </a:pathLst>
            </a:custGeom>
            <a:solidFill>
              <a:schemeClr val="dk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9"/>
              </p:custDataLst>
            </p:nvPr>
          </p:nvSpPr>
          <p:spPr>
            <a:xfrm>
              <a:off x="0" y="1148286"/>
              <a:ext cx="2055496" cy="5709713"/>
            </a:xfrm>
            <a:custGeom>
              <a:avLst/>
              <a:gdLst>
                <a:gd name="connsiteX0" fmla="*/ 0 w 2055496"/>
                <a:gd name="connsiteY0" fmla="*/ 5703369 h 5709713"/>
                <a:gd name="connsiteX1" fmla="*/ 1287858 w 2055496"/>
                <a:gd name="connsiteY1" fmla="*/ 5709713 h 5709713"/>
                <a:gd name="connsiteX2" fmla="*/ 2055497 w 2055496"/>
                <a:gd name="connsiteY2" fmla="*/ 0 h 5709713"/>
                <a:gd name="connsiteX3" fmla="*/ 0 w 2055496"/>
                <a:gd name="connsiteY3" fmla="*/ 881834 h 5709713"/>
                <a:gd name="connsiteX4" fmla="*/ 0 w 2055496"/>
                <a:gd name="connsiteY4" fmla="*/ 5703369 h 570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496" h="5709713">
                  <a:moveTo>
                    <a:pt x="0" y="5703369"/>
                  </a:moveTo>
                  <a:lnTo>
                    <a:pt x="1287858" y="5709713"/>
                  </a:lnTo>
                  <a:cubicBezTo>
                    <a:pt x="1287858" y="5709713"/>
                    <a:pt x="82474" y="2442489"/>
                    <a:pt x="2055497" y="0"/>
                  </a:cubicBezTo>
                  <a:cubicBezTo>
                    <a:pt x="1230760" y="247421"/>
                    <a:pt x="0" y="881834"/>
                    <a:pt x="0" y="881834"/>
                  </a:cubicBezTo>
                  <a:lnTo>
                    <a:pt x="0" y="5703369"/>
                  </a:lnTo>
                  <a:close/>
                </a:path>
              </a:pathLst>
            </a:custGeom>
            <a:solidFill>
              <a:schemeClr val="accent2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5348098" cy="4320349"/>
            </a:xfrm>
            <a:custGeom>
              <a:avLst/>
              <a:gdLst>
                <a:gd name="connsiteX0" fmla="*/ 0 w 5348098"/>
                <a:gd name="connsiteY0" fmla="*/ 0 h 4320349"/>
                <a:gd name="connsiteX1" fmla="*/ 5348098 w 5348098"/>
                <a:gd name="connsiteY1" fmla="*/ 0 h 4320349"/>
                <a:gd name="connsiteX2" fmla="*/ 0 w 5348098"/>
                <a:gd name="connsiteY2" fmla="*/ 4320350 h 4320349"/>
                <a:gd name="connsiteX3" fmla="*/ 0 w 5348098"/>
                <a:gd name="connsiteY3" fmla="*/ 0 h 432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8098" h="4320349">
                  <a:moveTo>
                    <a:pt x="0" y="0"/>
                  </a:moveTo>
                  <a:lnTo>
                    <a:pt x="5348098" y="0"/>
                  </a:lnTo>
                  <a:cubicBezTo>
                    <a:pt x="5348098" y="0"/>
                    <a:pt x="1376675" y="145915"/>
                    <a:pt x="0" y="4320350"/>
                  </a:cubicBezTo>
                  <a:cubicBezTo>
                    <a:pt x="0" y="31086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6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" name="437194389a3e6883975df0c42f86c37d">
            <a:hlinkClick r:id="" action="ppaction://media"/>
            <a:extLst>
              <a:ext uri="{FF2B5EF4-FFF2-40B4-BE49-F238E27FC236}">
                <a16:creationId xmlns:a16="http://schemas.microsoft.com/office/drawing/2014/main" id="{3085278A-E4F7-866F-97CA-25FED8963EE3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578087" y="2412999"/>
            <a:ext cx="6722579" cy="37873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540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PAMAINTYPE" val="4"/>
  <p:tag name="PATYPE" val="159"/>
  <p:tag name="PASUBTYPE" val="160"/>
  <p:tag name="RESOURCELIBID_SHAPE" val="33554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UNIT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MASK_FLAG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96_1"/>
  <p:tag name="KSO_WM_TEMPLATE_SUBCATEGORY" val="17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296"/>
  <p:tag name="KSO_WM_SLIDE_LAYOUT" val="a_b"/>
  <p:tag name="KSO_WM_SLIDE_LAYOUT_CNT" val="1_3"/>
  <p:tag name="KSO_WM_TEMPLATE_THUMBS_INDEX" val="1、4、7、10、12、15、18、19、21、22、23、24、2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96_1*a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PRESET_TEXT" val="简约工作汇报"/>
  <p:tag name="KSO_WM_UNIT_TEXT_FILL_FORE_SCHEMECOLOR_INDEX_BRIGHTNESS" val="0.15"/>
  <p:tag name="KSO_WM_UNIT_TEXT_FILL_FORE_SCHEMECOLOR_INDEX" val="13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5296_1*b*2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PRESET_TEXT" val="汇报人姓名"/>
  <p:tag name="KSO_WM_UNIT_TEXT_FILL_FORE_SCHEMECOLOR_INDEX_BRIGHTNESS" val="0.15"/>
  <p:tag name="KSO_WM_UNIT_TEXT_FILL_FORE_SCHEMECOLOR_INDEX" val="13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5296_1*b*3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PRESET_TEXT" val="汇报时间"/>
  <p:tag name="KSO_WM_UNIT_TEXT_FILL_FORE_SCHEMECOLOR_INDEX_BRIGHTNESS" val="0.15"/>
  <p:tag name="KSO_WM_UNIT_TEXT_FILL_FORE_SCHEMECOLOR_INDEX" val="13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990_4"/>
  <p:tag name="KSO_WM_TEMPLATE_SUBCATEGORY" val="17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990"/>
  <p:tag name="KSO_WM_SLIDE_LAYOUT" val="a_l"/>
  <p:tag name="KSO_WM_SLIDE_LAYOUT_CNT" val="1_1"/>
  <p:tag name="KSO_WM_SLIDE_BACKGROUND_TYPE" val="general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990_4*i*1"/>
  <p:tag name="KSO_WM_TEMPLATE_CATEGORY" val="custom"/>
  <p:tag name="KSO_WM_TEMPLATE_INDEX" val="20202990"/>
  <p:tag name="KSO_WM_UNIT_LAYERLEVEL" val="1"/>
  <p:tag name="KSO_WM_TAG_VERSION" val="1.0"/>
  <p:tag name="KSO_WM_BEAUTIFY_FLAG" val="#wm#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2990_4*l_h_i*1_1_1"/>
  <p:tag name="KSO_WM_TEMPLATE_CATEGORY" val="custom"/>
  <p:tag name="KSO_WM_TEMPLATE_INDEX" val="2020299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2990_4*l_h_i*1_2_1"/>
  <p:tag name="KSO_WM_TEMPLATE_CATEGORY" val="custom"/>
  <p:tag name="KSO_WM_TEMPLATE_INDEX" val="2020299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2990_4*l_h_i*1_3_1"/>
  <p:tag name="KSO_WM_TEMPLATE_CATEGORY" val="custom"/>
  <p:tag name="KSO_WM_TEMPLATE_INDEX" val="2020299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2990_4*l_h_i*1_4_1"/>
  <p:tag name="KSO_WM_TEMPLATE_CATEGORY" val="custom"/>
  <p:tag name="KSO_WM_TEMPLATE_INDEX" val="2020299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2990_4*l_i*1_1"/>
  <p:tag name="KSO_WM_TEMPLATE_CATEGORY" val="custom"/>
  <p:tag name="KSO_WM_TEMPLATE_INDEX" val="20202990"/>
  <p:tag name="KSO_WM_UNIT_LAYERLEVEL" val="1_1"/>
  <p:tag name="KSO_WM_TAG_VERSION" val="1.0"/>
  <p:tag name="KSO_WM_BEAUTIFY_FLAG" val="#wm#"/>
  <p:tag name="KSO_WM_UNIT_LINE_FORE_SCHEMECOLOR_INDEX_BRIGHTNESS" val="-0.25"/>
  <p:tag name="KSO_WM_UNIT_LINE_FORE_SCHEMECOLOR_INDEX" val="14"/>
  <p:tag name="KSO_WM_UNIT_LINE_FILL_TYPE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990_4*a*1"/>
  <p:tag name="KSO_WM_TEMPLATE_CATEGORY" val="custom"/>
  <p:tag name="KSO_WM_TEMPLATE_INDEX" val="20202990"/>
  <p:tag name="KSO_WM_UNIT_LAYERLEVEL" val="1"/>
  <p:tag name="KSO_WM_TAG_VERSION" val="1.0"/>
  <p:tag name="KSO_WM_BEAUTIFY_FLAG" val="#wm#"/>
  <p:tag name="KSO_WM_UNIT_PRESET_TEXT" val="目录"/>
  <p:tag name="KSO_WM_UNIT_TEXT_FILL_FORE_SCHEMECOLOR_INDEX_BRIGHTNESS" val="0.15"/>
  <p:tag name="KSO_WM_UNIT_TEXT_FILL_FORE_SCHEMECOLOR_INDEX" val="13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990_4*l_h_f*1_1_1"/>
  <p:tag name="KSO_WM_TEMPLATE_CATEGORY" val="custom"/>
  <p:tag name="KSO_WM_TEMPLATE_INDEX" val="20202990"/>
  <p:tag name="KSO_WM_UNIT_LAYERLEVEL" val="1_1_1"/>
  <p:tag name="KSO_WM_TAG_VERSION" val="1.0"/>
  <p:tag name="KSO_WM_BEAUTIFY_FLAG" val="#wm#"/>
  <p:tag name="KSO_WM_UNIT_PRESET_TEXT" val="单击此处添加正文......"/>
  <p:tag name="KSO_WM_UNIT_TEXT_FILL_FORE_SCHEMECOLOR_INDEX_BRIGHTNESS" val="0.35"/>
  <p:tag name="KSO_WM_UNIT_TEXT_FILL_FORE_SCHEMECOLOR_INDEX" val="13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990_4*l_h_f*1_2_1"/>
  <p:tag name="KSO_WM_TEMPLATE_CATEGORY" val="custom"/>
  <p:tag name="KSO_WM_TEMPLATE_INDEX" val="20202990"/>
  <p:tag name="KSO_WM_UNIT_LAYERLEVEL" val="1_1_1"/>
  <p:tag name="KSO_WM_TAG_VERSION" val="1.0"/>
  <p:tag name="KSO_WM_BEAUTIFY_FLAG" val="#wm#"/>
  <p:tag name="KSO_WM_UNIT_PRESET_TEXT" val="单击此处添加正文......"/>
  <p:tag name="KSO_WM_UNIT_TEXT_FILL_FORE_SCHEMECOLOR_INDEX_BRIGHTNESS" val="0.35"/>
  <p:tag name="KSO_WM_UNIT_TEXT_FILL_FORE_SCHEMECOLOR_INDEX" val="13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990_4*l_h_f*1_3_1"/>
  <p:tag name="KSO_WM_TEMPLATE_CATEGORY" val="custom"/>
  <p:tag name="KSO_WM_TEMPLATE_INDEX" val="20202990"/>
  <p:tag name="KSO_WM_UNIT_LAYERLEVEL" val="1_1_1"/>
  <p:tag name="KSO_WM_TAG_VERSION" val="1.0"/>
  <p:tag name="KSO_WM_BEAUTIFY_FLAG" val="#wm#"/>
  <p:tag name="KSO_WM_UNIT_PRESET_TEXT" val="单击此处添加正文......"/>
  <p:tag name="KSO_WM_UNIT_TEXT_FILL_FORE_SCHEMECOLOR_INDEX_BRIGHTNESS" val="0.35"/>
  <p:tag name="KSO_WM_UNIT_TEXT_FILL_FORE_SCHEMECOLOR_INDEX" val="13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2990_4*l_h_f*1_4_1"/>
  <p:tag name="KSO_WM_TEMPLATE_CATEGORY" val="custom"/>
  <p:tag name="KSO_WM_TEMPLATE_INDEX" val="20202990"/>
  <p:tag name="KSO_WM_UNIT_LAYERLEVEL" val="1_1_1"/>
  <p:tag name="KSO_WM_TAG_VERSION" val="1.0"/>
  <p:tag name="KSO_WM_BEAUTIFY_FLAG" val="#wm#"/>
  <p:tag name="KSO_WM_UNIT_PRESET_TEXT" val="单击此处添加正文......"/>
  <p:tag name="KSO_WM_UNIT_TEXT_FILL_FORE_SCHEMECOLOR_INDEX_BRIGHTNESS" val="0.35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2990_4*l_h_i*1_4_1"/>
  <p:tag name="KSO_WM_TEMPLATE_CATEGORY" val="custom"/>
  <p:tag name="KSO_WM_TEMPLATE_INDEX" val="2020299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2990_4*l_h_f*1_4_1"/>
  <p:tag name="KSO_WM_TEMPLATE_CATEGORY" val="custom"/>
  <p:tag name="KSO_WM_TEMPLATE_INDEX" val="20202990"/>
  <p:tag name="KSO_WM_UNIT_LAYERLEVEL" val="1_1_1"/>
  <p:tag name="KSO_WM_TAG_VERSION" val="1.0"/>
  <p:tag name="KSO_WM_BEAUTIFY_FLAG" val="#wm#"/>
  <p:tag name="KSO_WM_UNIT_PRESET_TEXT" val="单击此处添加正文......"/>
  <p:tag name="KSO_WM_UNIT_TEXT_FILL_FORE_SCHEMECOLOR_INDEX_BRIGHTNESS" val="0.35"/>
  <p:tag name="KSO_WM_UNIT_TEXT_FILL_FORE_SCHEMECOLOR_INDEX" val="13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96_7"/>
  <p:tag name="KSO_WM_TEMPLATE_SUBCATEGORY" val="17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96"/>
  <p:tag name="KSO_WM_SLIDE_TYPE" val="sectionTitle"/>
  <p:tag name="KSO_WM_SLIDE_SUBTYPE" val="pureTxt"/>
  <p:tag name="KSO_WM_SLIDE_LAYOUT" val="a_b_e"/>
  <p:tag name="KSO_WM_SLIDE_LAYOUT_CNT" val="1_1_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296_7*a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  <p:tag name="KSO_WM_UNIT_TEXT_FILL_FORE_SCHEMECOLOR_INDEX_BRIGHTNESS" val="0.15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5296_7*e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NOCLEAR" val="0"/>
  <p:tag name="KSO_WM_UNIT_VALUE" val="3"/>
  <p:tag name="KSO_WM_UNIT_TYPE" val="e"/>
  <p:tag name="KSO_WM_UNIT_INDEX" val="1"/>
  <p:tag name="KSO_WM_UNIT_PRESET_TEXT" val="Part 1"/>
  <p:tag name="KSO_WM_UNIT_TEXT_FILL_FORE_SCHEMECOLOR_INDEX_BRIGHTNESS" val="0"/>
  <p:tag name="KSO_WM_UNIT_TEXT_FILL_FORE_SCHEMECOLOR_INDEX" val="5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937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540"/>
  <p:tag name="KSO_WM_SLIDE_POSITION" val="0*0"/>
  <p:tag name="KSO_WM_TAG_VERSION" val="1.0"/>
  <p:tag name="KSO_WM_BEAUTIFY_FLAG" val="#wm#"/>
  <p:tag name="KSO_WM_TEMPLATE_CATEGORY" val="diagram"/>
  <p:tag name="KSO_WM_TEMPLATE_INDEX" val="20202937"/>
  <p:tag name="KSO_WM_SLIDE_LAYOUT" val="a_f"/>
  <p:tag name="KSO_WM_SLIDE_LAYOUT_CNT" val="1_1"/>
  <p:tag name="KSO_WM_SLIDE_BACKGROUND_TYPE" val="general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937_1*f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937_1*i*1"/>
  <p:tag name="KSO_WM_TEMPLATE_CATEGORY" val="diagram"/>
  <p:tag name="KSO_WM_TEMPLATE_INDEX" val="20202937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937_1*i*2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937_1*i*3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937_1*i*4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96_7"/>
  <p:tag name="KSO_WM_TEMPLATE_SUBCATEGORY" val="17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96"/>
  <p:tag name="KSO_WM_SLIDE_TYPE" val="sectionTitle"/>
  <p:tag name="KSO_WM_SLIDE_SUBTYPE" val="pureTxt"/>
  <p:tag name="KSO_WM_SLIDE_LAYOUT" val="a_b_e"/>
  <p:tag name="KSO_WM_SLIDE_LAYOUT_CNT" val="1_1_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296_7*a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  <p:tag name="KSO_WM_UNIT_TEXT_FILL_FORE_SCHEMECOLOR_INDEX_BRIGHTNESS" val="0.15"/>
  <p:tag name="KSO_WM_UNIT_TEXT_FILL_FORE_SCHEMECOLOR_INDEX" val="13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5296_7*e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NOCLEAR" val="0"/>
  <p:tag name="KSO_WM_UNIT_VALUE" val="3"/>
  <p:tag name="KSO_WM_UNIT_TYPE" val="e"/>
  <p:tag name="KSO_WM_UNIT_INDEX" val="1"/>
  <p:tag name="KSO_WM_UNIT_PRESET_TEXT" val="Part 1"/>
  <p:tag name="KSO_WM_UNIT_TEXT_FILL_FORE_SCHEMECOLOR_INDEX_BRIGHTNESS" val="0"/>
  <p:tag name="KSO_WM_UNIT_TEXT_FILL_FORE_SCHEMECOLOR_INDEX" val="5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937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540"/>
  <p:tag name="KSO_WM_SLIDE_POSITION" val="0*0"/>
  <p:tag name="KSO_WM_TAG_VERSION" val="1.0"/>
  <p:tag name="KSO_WM_BEAUTIFY_FLAG" val="#wm#"/>
  <p:tag name="KSO_WM_TEMPLATE_CATEGORY" val="diagram"/>
  <p:tag name="KSO_WM_TEMPLATE_INDEX" val="20202937"/>
  <p:tag name="KSO_WM_SLIDE_LAYOUT" val="a_f"/>
  <p:tag name="KSO_WM_SLIDE_LAYOUT_CNT" val="1_1"/>
  <p:tag name="KSO_WM_SLIDE_BACKGROUND_TYPE" val="general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937_1*f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937_1*a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937_1*i*1"/>
  <p:tag name="KSO_WM_TEMPLATE_CATEGORY" val="diagram"/>
  <p:tag name="KSO_WM_TEMPLATE_INDEX" val="20202937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937_1*i*2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937_1*i*3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937_1*i*4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937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540"/>
  <p:tag name="KSO_WM_SLIDE_POSITION" val="0*0"/>
  <p:tag name="KSO_WM_TAG_VERSION" val="1.0"/>
  <p:tag name="KSO_WM_BEAUTIFY_FLAG" val="#wm#"/>
  <p:tag name="KSO_WM_TEMPLATE_CATEGORY" val="diagram"/>
  <p:tag name="KSO_WM_TEMPLATE_INDEX" val="20202937"/>
  <p:tag name="KSO_WM_SLIDE_LAYOUT" val="a_f"/>
  <p:tag name="KSO_WM_SLIDE_LAYOUT_CNT" val="1_1"/>
  <p:tag name="KSO_WM_SLIDE_BACKGROUND_TYPE" val="general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937_1*f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937_1*a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937_1*i*1"/>
  <p:tag name="KSO_WM_TEMPLATE_CATEGORY" val="diagram"/>
  <p:tag name="KSO_WM_TEMPLATE_INDEX" val="20202937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937_1*i*2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MASK_FLAG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937_1*i*3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937_1*i*4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96_7"/>
  <p:tag name="KSO_WM_TEMPLATE_SUBCATEGORY" val="17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96"/>
  <p:tag name="KSO_WM_SLIDE_TYPE" val="sectionTitle"/>
  <p:tag name="KSO_WM_SLIDE_SUBTYPE" val="pureTxt"/>
  <p:tag name="KSO_WM_SLIDE_LAYOUT" val="a_b_e"/>
  <p:tag name="KSO_WM_SLIDE_LAYOUT_CNT" val="1_1_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296_7*a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  <p:tag name="KSO_WM_UNIT_TEXT_FILL_FORE_SCHEMECOLOR_INDEX_BRIGHTNESS" val="0.15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5296_7*e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NOCLEAR" val="0"/>
  <p:tag name="KSO_WM_UNIT_VALUE" val="3"/>
  <p:tag name="KSO_WM_UNIT_TYPE" val="e"/>
  <p:tag name="KSO_WM_UNIT_INDEX" val="1"/>
  <p:tag name="KSO_WM_UNIT_PRESET_TEXT" val="Part 1"/>
  <p:tag name="KSO_WM_UNIT_TEXT_FILL_FORE_SCHEMECOLOR_INDEX_BRIGHTNESS" val="0"/>
  <p:tag name="KSO_WM_UNIT_TEXT_FILL_FORE_SCHEMECOLOR_INDEX" val="5"/>
  <p:tag name="KSO_WM_UNIT_TEXT_FILL_TYPE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937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540"/>
  <p:tag name="KSO_WM_SLIDE_POSITION" val="0*0"/>
  <p:tag name="KSO_WM_TAG_VERSION" val="1.0"/>
  <p:tag name="KSO_WM_BEAUTIFY_FLAG" val="#wm#"/>
  <p:tag name="KSO_WM_TEMPLATE_CATEGORY" val="diagram"/>
  <p:tag name="KSO_WM_TEMPLATE_INDEX" val="20202937"/>
  <p:tag name="KSO_WM_SLIDE_LAYOUT" val="a_f"/>
  <p:tag name="KSO_WM_SLIDE_LAYOUT_CNT" val="1_1"/>
  <p:tag name="KSO_WM_SLIDE_BACKGROUND_TYPE" val="general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937_1*a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937_1*i*1"/>
  <p:tag name="KSO_WM_TEMPLATE_CATEGORY" val="diagram"/>
  <p:tag name="KSO_WM_TEMPLATE_INDEX" val="20202937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937_1*i*2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937_1*i*3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937_1*i*4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96_7"/>
  <p:tag name="KSO_WM_TEMPLATE_SUBCATEGORY" val="17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96"/>
  <p:tag name="KSO_WM_SLIDE_TYPE" val="sectionTitle"/>
  <p:tag name="KSO_WM_SLIDE_SUBTYPE" val="pureTxt"/>
  <p:tag name="KSO_WM_SLIDE_LAYOUT" val="a_b_e"/>
  <p:tag name="KSO_WM_SLIDE_LAYOUT_CNT" val="1_1_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296_7*a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  <p:tag name="KSO_WM_UNIT_TEXT_FILL_FORE_SCHEMECOLOR_INDEX_BRIGHTNESS" val="0.15"/>
  <p:tag name="KSO_WM_UNIT_TEXT_FILL_FORE_SCHEMECOLOR_INDEX" val="13"/>
  <p:tag name="KSO_WM_UNIT_TEXT_FILL_TYPE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5296_7*e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NOCLEAR" val="0"/>
  <p:tag name="KSO_WM_UNIT_VALUE" val="3"/>
  <p:tag name="KSO_WM_UNIT_TYPE" val="e"/>
  <p:tag name="KSO_WM_UNIT_INDEX" val="1"/>
  <p:tag name="KSO_WM_UNIT_PRESET_TEXT" val="Part 1"/>
  <p:tag name="KSO_WM_UNIT_TEXT_FILL_FORE_SCHEMECOLOR_INDEX_BRIGHTNESS" val="0"/>
  <p:tag name="KSO_WM_UNIT_TEXT_FILL_FORE_SCHEMECOLOR_INDEX" val="5"/>
  <p:tag name="KSO_WM_UNIT_TEXT_FILL_TYPE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937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540"/>
  <p:tag name="KSO_WM_SLIDE_POSITION" val="0*0"/>
  <p:tag name="KSO_WM_TAG_VERSION" val="1.0"/>
  <p:tag name="KSO_WM_BEAUTIFY_FLAG" val="#wm#"/>
  <p:tag name="KSO_WM_TEMPLATE_CATEGORY" val="diagram"/>
  <p:tag name="KSO_WM_TEMPLATE_INDEX" val="20202937"/>
  <p:tag name="KSO_WM_SLIDE_LAYOUT" val="a_f"/>
  <p:tag name="KSO_WM_SLIDE_LAYOUT_CNT" val="1_1"/>
  <p:tag name="KSO_WM_SLIDE_BACKGROUND_TYPE" val="general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937_1*f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937_1*a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937_1*i*1"/>
  <p:tag name="KSO_WM_TEMPLATE_CATEGORY" val="diagram"/>
  <p:tag name="KSO_WM_TEMPLATE_INDEX" val="20202937"/>
  <p:tag name="KSO_WM_UNIT_LAYERLEVEL" val="1"/>
  <p:tag name="KSO_WM_TAG_VERSION" val="1.0"/>
  <p:tag name="KSO_WM_BEAUTIFY_FLAG" val="#wm#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937_1*i*2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937_1*i*3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937_1*i*4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96_7"/>
  <p:tag name="KSO_WM_TEMPLATE_SUBCATEGORY" val="17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5296"/>
  <p:tag name="KSO_WM_SLIDE_TYPE" val="sectionTitle"/>
  <p:tag name="KSO_WM_SLIDE_SUBTYPE" val="pureTxt"/>
  <p:tag name="KSO_WM_SLIDE_LAYOUT" val="a_b_e"/>
  <p:tag name="KSO_WM_SLIDE_LAYOUT_CNT" val="1_1_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296_7*a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  <p:tag name="KSO_WM_UNIT_TEXT_FILL_FORE_SCHEMECOLOR_INDEX_BRIGHTNESS" val="0.15"/>
  <p:tag name="KSO_WM_UNIT_TEXT_FILL_FORE_SCHEMECOLOR_INDEX" val="13"/>
  <p:tag name="KSO_WM_UNIT_TEXT_FILL_TYPE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5296_7*e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NOCLEAR" val="0"/>
  <p:tag name="KSO_WM_UNIT_VALUE" val="3"/>
  <p:tag name="KSO_WM_UNIT_TYPE" val="e"/>
  <p:tag name="KSO_WM_UNIT_INDEX" val="1"/>
  <p:tag name="KSO_WM_UNIT_PRESET_TEXT" val="Part 1"/>
  <p:tag name="KSO_WM_UNIT_TEXT_FILL_FORE_SCHEMECOLOR_INDEX_BRIGHTNESS" val="0"/>
  <p:tag name="KSO_WM_UNIT_TEXT_FILL_FORE_SCHEMECOLOR_INDEX" val="5"/>
  <p:tag name="KSO_WM_UNIT_TEXT_FILL_TYPE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937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540"/>
  <p:tag name="KSO_WM_SLIDE_POSITION" val="0*0"/>
  <p:tag name="KSO_WM_TAG_VERSION" val="1.0"/>
  <p:tag name="KSO_WM_BEAUTIFY_FLAG" val="#wm#"/>
  <p:tag name="KSO_WM_TEMPLATE_CATEGORY" val="diagram"/>
  <p:tag name="KSO_WM_TEMPLATE_INDEX" val="20202937"/>
  <p:tag name="KSO_WM_SLIDE_LAYOUT" val="a_f"/>
  <p:tag name="KSO_WM_SLIDE_LAYOUT_CNT" val="1_1"/>
  <p:tag name="KSO_WM_SLIDE_BACKGROUND_TYPE" val="general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937_1*f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937_1*a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937_1*i*1"/>
  <p:tag name="KSO_WM_TEMPLATE_CATEGORY" val="diagram"/>
  <p:tag name="KSO_WM_TEMPLATE_INDEX" val="20202937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937_1*i*2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937_1*i*3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937_1*i*4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937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540"/>
  <p:tag name="KSO_WM_SLIDE_POSITION" val="0*0"/>
  <p:tag name="KSO_WM_TAG_VERSION" val="1.0"/>
  <p:tag name="KSO_WM_BEAUTIFY_FLAG" val="#wm#"/>
  <p:tag name="KSO_WM_TEMPLATE_CATEGORY" val="diagram"/>
  <p:tag name="KSO_WM_TEMPLATE_INDEX" val="20202937"/>
  <p:tag name="KSO_WM_SLIDE_LAYOUT" val="a_f"/>
  <p:tag name="KSO_WM_SLIDE_LAYOUT_CNT" val="1_1"/>
  <p:tag name="KSO_WM_SLIDE_BACKGROUND_TYPE" val="general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937_1*f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937_1*a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937_1*i*1"/>
  <p:tag name="KSO_WM_TEMPLATE_CATEGORY" val="diagram"/>
  <p:tag name="KSO_WM_TEMPLATE_INDEX" val="20202937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937_1*i*2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937_1*i*3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937_1*i*4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937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540"/>
  <p:tag name="KSO_WM_SLIDE_POSITION" val="0*0"/>
  <p:tag name="KSO_WM_TAG_VERSION" val="1.0"/>
  <p:tag name="KSO_WM_BEAUTIFY_FLAG" val="#wm#"/>
  <p:tag name="KSO_WM_TEMPLATE_CATEGORY" val="diagram"/>
  <p:tag name="KSO_WM_TEMPLATE_INDEX" val="20202937"/>
  <p:tag name="KSO_WM_SLIDE_LAYOUT" val="a_f"/>
  <p:tag name="KSO_WM_SLIDE_LAYOUT_CNT" val="1_1"/>
  <p:tag name="KSO_WM_SLIDE_BACKGROUND_TYPE" val="general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937_1*f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937_1*a*1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937_1*i*1"/>
  <p:tag name="KSO_WM_TEMPLATE_CATEGORY" val="diagram"/>
  <p:tag name="KSO_WM_TEMPLATE_INDEX" val="20202937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937_1*i*2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937_1*i*3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937_1*i*4"/>
  <p:tag name="KSO_WM_TEMPLATE_CATEGORY" val="diagram"/>
  <p:tag name="KSO_WM_TEMPLATE_INDEX" val="2020293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296_26"/>
  <p:tag name="KSO_WM_TEMPLATE_SUBCATEGORY" val="17"/>
  <p:tag name="KSO_WM_TEMPLATE_MASTER_TYPE" val="1"/>
  <p:tag name="KSO_WM_TEMPLATE_COLOR_TYPE" val="1"/>
  <p:tag name="KSO_WM_SLIDE_ITEM_CNT" val="0"/>
  <p:tag name="KSO_WM_SLIDE_INDEX" val="26"/>
  <p:tag name="KSO_WM_TAG_VERSION" val="1.0"/>
  <p:tag name="KSO_WM_BEAUTIFY_FLAG" val="#wm#"/>
  <p:tag name="KSO_WM_TEMPLATE_CATEGORY" val="custom"/>
  <p:tag name="KSO_WM_TEMPLATE_INDEX" val="20205296"/>
  <p:tag name="KSO_WM_SLIDE_TYPE" val="endPage"/>
  <p:tag name="KSO_WM_SLIDE_SUBTYPE" val="pureTxt"/>
  <p:tag name="KSO_WM_SLIDE_LAYOUT" val="a_b"/>
  <p:tag name="KSO_WM_SLIDE_LAYOUT_CNT" val="1_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296_26*a*1"/>
  <p:tag name="KSO_WM_TEMPLATE_CATEGORY" val="custom"/>
  <p:tag name="KSO_WM_TEMPLATE_INDEX" val="20205296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  <p:tag name="KSO_WM_UNIT_TEXT_FILL_FORE_SCHEMECOLOR_INDEX_BRIGHTNESS" val="0.15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17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5296"/>
  <p:tag name="KSO_WM_TEMPLATE_THUMBS_INDEX" val="1、4、7、10、12、15、18、19、21、22、23、24、2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PAMAINTYPE" val="4"/>
  <p:tag name="PATYPE" val="159"/>
  <p:tag name="PASUBTYPE" val="160"/>
  <p:tag name="RESOURCELIBID_SHAPE" val="33554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14340052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64">
      <a:dk1>
        <a:sysClr val="windowText" lastClr="000000"/>
      </a:dk1>
      <a:lt1>
        <a:sysClr val="window" lastClr="FFFFFF"/>
      </a:lt1>
      <a:dk2>
        <a:srgbClr val="EDE5CC"/>
      </a:dk2>
      <a:lt2>
        <a:srgbClr val="FFFFFF"/>
      </a:lt2>
      <a:accent1>
        <a:srgbClr val="C2B091"/>
      </a:accent1>
      <a:accent2>
        <a:srgbClr val="B8B497"/>
      </a:accent2>
      <a:accent3>
        <a:srgbClr val="AEB79D"/>
      </a:accent3>
      <a:accent4>
        <a:srgbClr val="A5BBA4"/>
      </a:accent4>
      <a:accent5>
        <a:srgbClr val="9BBEAA"/>
      </a:accent5>
      <a:accent6>
        <a:srgbClr val="91C2B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450</Words>
  <Application>Microsoft Office PowerPoint</Application>
  <PresentationFormat>宽屏</PresentationFormat>
  <Paragraphs>56</Paragraphs>
  <Slides>16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黑体</vt:lpstr>
      <vt:lpstr>华文楷体</vt:lpstr>
      <vt:lpstr>楷体</vt:lpstr>
      <vt:lpstr>Microsoft YaHei</vt:lpstr>
      <vt:lpstr>Microsoft YaHei</vt:lpstr>
      <vt:lpstr>Arial</vt:lpstr>
      <vt:lpstr>Arial Black</vt:lpstr>
      <vt:lpstr>Calibri</vt:lpstr>
      <vt:lpstr>Office 主题​​</vt:lpstr>
      <vt:lpstr>1_Office 主题​​</vt:lpstr>
      <vt:lpstr>节奏蜂鸣器</vt:lpstr>
      <vt:lpstr>PowerPoint 演示文稿</vt:lpstr>
      <vt:lpstr>设计背景</vt:lpstr>
      <vt:lpstr>PowerPoint 演示文稿</vt:lpstr>
      <vt:lpstr>设计方案</vt:lpstr>
      <vt:lpstr>PowerPoint 演示文稿</vt:lpstr>
      <vt:lpstr>PowerPoint 演示文稿</vt:lpstr>
      <vt:lpstr>设计成品展示</vt:lpstr>
      <vt:lpstr>PowerPoint 演示文稿</vt:lpstr>
      <vt:lpstr>开发过程</vt:lpstr>
      <vt:lpstr>PowerPoint 演示文稿</vt:lpstr>
      <vt:lpstr>总结与展望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桌边柜设计</dc:title>
  <dc:creator>Administrator</dc:creator>
  <cp:lastModifiedBy>英竹</cp:lastModifiedBy>
  <cp:revision>47</cp:revision>
  <dcterms:created xsi:type="dcterms:W3CDTF">2021-12-22T01:20:00Z</dcterms:created>
  <dcterms:modified xsi:type="dcterms:W3CDTF">2022-06-08T07:42:02Z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